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1" r:id="rId11"/>
    <p:sldId id="273" r:id="rId12"/>
    <p:sldId id="274" r:id="rId13"/>
    <p:sldId id="266" r:id="rId14"/>
    <p:sldId id="269" r:id="rId15"/>
    <p:sldId id="275" r:id="rId16"/>
    <p:sldId id="272" r:id="rId17"/>
    <p:sldId id="265" r:id="rId18"/>
    <p:sldId id="267" r:id="rId19"/>
    <p:sldId id="270" r:id="rId20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タイトル" id="{9448157D-F862-4F7F-A46E-10AC3929E7BD}">
          <p14:sldIdLst>
            <p14:sldId id="256"/>
          </p14:sldIdLst>
        </p14:section>
        <p14:section name="老々介護概要" id="{119A5D90-C48B-476F-82BE-0824506DA98F}">
          <p14:sldIdLst>
            <p14:sldId id="257"/>
            <p14:sldId id="258"/>
          </p14:sldIdLst>
        </p14:section>
        <p14:section name="ソフト的アプローチ" id="{BC3B21A7-438B-47CE-B951-10E6E12B100D}">
          <p14:sldIdLst>
            <p14:sldId id="259"/>
            <p14:sldId id="260"/>
            <p14:sldId id="261"/>
          </p14:sldIdLst>
        </p14:section>
        <p14:section name="計画敷地" id="{B6C4FEFE-D57D-43AC-BCA0-8DF4C4ECF651}">
          <p14:sldIdLst>
            <p14:sldId id="262"/>
            <p14:sldId id="263"/>
            <p14:sldId id="264"/>
          </p14:sldIdLst>
        </p14:section>
        <p14:section name="建築アプローチ" id="{298C84AB-22D0-4E9B-A291-AAFFFED6182A}">
          <p14:sldIdLst>
            <p14:sldId id="271"/>
            <p14:sldId id="273"/>
            <p14:sldId id="274"/>
            <p14:sldId id="266"/>
            <p14:sldId id="269"/>
            <p14:sldId id="275"/>
            <p14:sldId id="272"/>
            <p14:sldId id="265"/>
            <p14:sldId id="267"/>
            <p14:sldId id="27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2626"/>
    <a:srgbClr val="2E75B6"/>
    <a:srgbClr val="5B9BD5"/>
    <a:srgbClr val="3483CA"/>
    <a:srgbClr val="000000"/>
    <a:srgbClr val="05DBEB"/>
    <a:srgbClr val="3232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1499" autoAdjust="0"/>
  </p:normalViewPr>
  <p:slideViewPr>
    <p:cSldViewPr snapToGrid="0">
      <p:cViewPr varScale="1">
        <p:scale>
          <a:sx n="71" d="100"/>
          <a:sy n="71" d="100"/>
        </p:scale>
        <p:origin x="1138" y="5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2280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__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__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売上高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D3A-42CE-BFFB-10B1285D3040}"/>
              </c:ext>
            </c:extLst>
          </c:dPt>
          <c:dPt>
            <c:idx val="1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D3A-42CE-BFFB-10B1285D3040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D3A-42CE-BFFB-10B1285D3040}"/>
              </c:ext>
            </c:extLst>
          </c:dPt>
          <c:dLbls>
            <c:dLbl>
              <c:idx val="0"/>
              <c:layout>
                <c:manualLayout>
                  <c:x val="0.13427561837455831"/>
                  <c:y val="-6.360423143426290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D3A-42CE-BFFB-10B1285D3040}"/>
                </c:ext>
              </c:extLst>
            </c:dLbl>
            <c:dLbl>
              <c:idx val="1"/>
              <c:layout>
                <c:manualLayout>
                  <c:x val="0.14393247047884056"/>
                  <c:y val="3.6748361969099613E-3"/>
                </c:manualLayout>
              </c:layout>
              <c:spPr>
                <a:xfrm>
                  <a:off x="4490755" y="2556502"/>
                  <a:ext cx="1367369" cy="936602"/>
                </a:xfrm>
                <a:solidFill>
                  <a:prstClr val="white"/>
                </a:solidFill>
                <a:ln w="9525" cap="flat" cmpd="sng" algn="ctr">
                  <a:solidFill>
                    <a:prstClr val="black">
                      <a:lumMod val="25000"/>
                      <a:lumOff val="75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xmlns:c16r2="http://schemas.microsoft.com/office/drawing/2015/06/chart" xmlns:r="http://schemas.openxmlformats.org/officeDocument/2006/relationships" xmlns="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+mn-cs"/>
                    </a:defRPr>
                  </a:pPr>
                  <a:endParaRPr lang="ja-JP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86729"/>
                        <a:gd name="adj2" fmla="val 9982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1183830208231827"/>
                      <c:h val="0.1645299934815723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9D3A-42CE-BFFB-10B1285D3040}"/>
                </c:ext>
              </c:extLst>
            </c:dLbl>
            <c:dLbl>
              <c:idx val="2"/>
              <c:layout>
                <c:manualLayout>
                  <c:x val="-0.13604240282685515"/>
                  <c:y val="-7.420493667330671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9D3A-42CE-BFFB-10B1285D3040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defRPr>
                </a:pPr>
                <a:endParaRPr lang="ja-JP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Sheet1!$A$2:$A$4</c:f>
              <c:strCache>
                <c:ptCount val="3"/>
                <c:pt idx="0">
                  <c:v>年少人口割合</c:v>
                </c:pt>
                <c:pt idx="1">
                  <c:v>生産年齢人口割合</c:v>
                </c:pt>
                <c:pt idx="2">
                  <c:v>老年人口割合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10.6</c:v>
                </c:pt>
                <c:pt idx="1">
                  <c:v>52.4</c:v>
                </c:pt>
                <c:pt idx="2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D3A-42CE-BFFB-10B1285D30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defRPr>
          </a:pPr>
          <a:endParaRPr lang="ja-JP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売上高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8D1-4C65-9587-4B2012919015}"/>
              </c:ext>
            </c:extLst>
          </c:dPt>
          <c:dPt>
            <c:idx val="1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8D1-4C65-9587-4B2012919015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8D1-4C65-9587-4B2012919015}"/>
              </c:ext>
            </c:extLst>
          </c:dPt>
          <c:dLbls>
            <c:dLbl>
              <c:idx val="0"/>
              <c:layout>
                <c:manualLayout>
                  <c:x val="0.14487632508833923"/>
                  <c:y val="-4.7703173575697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8D1-4C65-9587-4B2012919015}"/>
                </c:ext>
              </c:extLst>
            </c:dLbl>
            <c:dLbl>
              <c:idx val="1"/>
              <c:layout>
                <c:manualLayout>
                  <c:x val="0.19777900856342784"/>
                  <c:y val="-1.785782341633544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183836772002124"/>
                      <c:h val="0.17338394082149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C8D1-4C65-9587-4B2012919015}"/>
                </c:ext>
              </c:extLst>
            </c:dLbl>
            <c:dLbl>
              <c:idx val="2"/>
              <c:layout>
                <c:manualLayout>
                  <c:x val="-0.12014134275618374"/>
                  <c:y val="-6.360423143426290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C8D1-4C65-9587-4B2012919015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defRPr>
                </a:pPr>
                <a:endParaRPr lang="ja-JP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Sheet1!$A$2:$A$4</c:f>
              <c:strCache>
                <c:ptCount val="3"/>
                <c:pt idx="0">
                  <c:v>年少人口割合</c:v>
                </c:pt>
                <c:pt idx="1">
                  <c:v>生産年齢人口割合</c:v>
                </c:pt>
                <c:pt idx="2">
                  <c:v>老年人口割合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12.9</c:v>
                </c:pt>
                <c:pt idx="1">
                  <c:v>62.1</c:v>
                </c:pt>
                <c:pt idx="2">
                  <c:v>25.1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8D1-4C65-9587-4B20129190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defRPr>
          </a:pPr>
          <a:endParaRPr lang="ja-JP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A772E3-4A88-416D-AE5D-02B45AAC6620}" type="datetimeFigureOut">
              <a:rPr kumimoji="1" lang="ja-JP" altLang="en-US" smtClean="0"/>
              <a:t>2019/12/10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B3F57B-6CC1-493C-A50F-548C7EB242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4942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99664E-B4AE-4B20-8741-E9C881C2CEB2}" type="datetimeFigureOut">
              <a:rPr kumimoji="1" lang="ja-JP" altLang="en-US" smtClean="0"/>
              <a:t>2019/12/10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2ECC36-CF26-43E7-B0D5-8036D8A6190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5385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[</a:t>
            </a:r>
            <a:r>
              <a:rPr kumimoji="1" lang="ja-JP" altLang="en-US" dirty="0"/>
              <a:t>挨拶</a:t>
            </a:r>
            <a:r>
              <a:rPr kumimoji="1" lang="en-US" altLang="ja-JP" dirty="0"/>
              <a:t>][</a:t>
            </a:r>
            <a:r>
              <a:rPr kumimoji="1" lang="ja-JP" altLang="en-US" dirty="0"/>
              <a:t>現状</a:t>
            </a:r>
            <a:r>
              <a:rPr kumimoji="1" lang="en-US" altLang="ja-JP" dirty="0"/>
              <a:t>]</a:t>
            </a:r>
          </a:p>
          <a:p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藤田研究室、弓場教行です。よろしくお願いいたします。</a:t>
            </a:r>
          </a:p>
          <a:p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近年、</a:t>
            </a: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介護業界で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は</a:t>
            </a: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老々介護が問題とされています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  <a:endParaRPr kumimoji="1" lang="ja-JP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その老々介護問題を緩和するための施設を提案します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ECC36-CF26-43E7-B0D5-8036D8A61901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03642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[</a:t>
            </a:r>
            <a:r>
              <a:rPr kumimoji="1" lang="ja-JP" altLang="en-US" dirty="0"/>
              <a:t>ダイアグラム</a:t>
            </a:r>
            <a:r>
              <a:rPr kumimoji="1" lang="en-US" altLang="ja-JP" dirty="0"/>
              <a:t>1]</a:t>
            </a:r>
          </a:p>
          <a:p>
            <a:r>
              <a:rPr kumimoji="1" lang="ja-JP" altLang="en-US" dirty="0"/>
              <a:t>次にダイアグラムです</a:t>
            </a:r>
            <a:endParaRPr kumimoji="1" lang="en-US" altLang="ja-JP" dirty="0"/>
          </a:p>
          <a:p>
            <a:r>
              <a:rPr kumimoji="1" lang="ja-JP" altLang="en-US" dirty="0"/>
              <a:t>道路に沿うように建築を配置し、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ECC36-CF26-43E7-B0D5-8036D8A61901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76737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[</a:t>
            </a:r>
            <a:r>
              <a:rPr kumimoji="1" lang="ja-JP" altLang="en-US" dirty="0"/>
              <a:t>ダイアグラム</a:t>
            </a:r>
            <a:r>
              <a:rPr kumimoji="1" lang="en-US" altLang="ja-JP" dirty="0"/>
              <a:t>1]</a:t>
            </a:r>
          </a:p>
          <a:p>
            <a:r>
              <a:rPr kumimoji="1" lang="ja-JP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屋根をかけ、軒を伸ばす。</a:t>
            </a:r>
          </a:p>
          <a:p>
            <a:r>
              <a:rPr kumimoji="1" lang="ja-JP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道路と建築間の、歩道の役割を果たすセミパブリック空間を作り出す。</a:t>
            </a:r>
            <a:endParaRPr kumimoji="1" lang="en-US" altLang="ja-JP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ECC36-CF26-43E7-B0D5-8036D8A61901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39120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[</a:t>
            </a:r>
            <a:r>
              <a:rPr kumimoji="1" lang="ja-JP" altLang="en-US" dirty="0"/>
              <a:t>ダイアグラム</a:t>
            </a:r>
            <a:r>
              <a:rPr kumimoji="1" lang="en-US" altLang="ja-JP" dirty="0"/>
              <a:t>1]</a:t>
            </a:r>
          </a:p>
          <a:p>
            <a:r>
              <a:rPr kumimoji="1" lang="ja-JP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次に建築</a:t>
            </a:r>
            <a:r>
              <a:rPr kumimoji="1" lang="ja-JP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にデッキを設ける。</a:t>
            </a:r>
          </a:p>
          <a:p>
            <a:r>
              <a:rPr kumimoji="1" lang="ja-JP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セミプライベートな空間となり、デッキ上では交流が生まれる。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ECC36-CF26-43E7-B0D5-8036D8A61901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67961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</a:t>
            </a: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屋根の揺らぎと窓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</a:t>
            </a:r>
          </a:p>
          <a:p>
            <a:r>
              <a:rPr kumimoji="1" lang="ja-JP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また、片</a:t>
            </a:r>
            <a:r>
              <a:rPr kumimoji="1" lang="ja-JP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流れの屋根を勾配が移り変わるように配置する。</a:t>
            </a:r>
            <a:endParaRPr kumimoji="1" lang="en-US" altLang="ja-JP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kumimoji="1" lang="ja-JP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勾配が道なりに連続して移り変わり、波のような連続性を目指した。</a:t>
            </a:r>
            <a:endParaRPr kumimoji="1" lang="en-US" altLang="ja-JP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また、勾配差は建築内部にハイサイド窓を作り出す</a:t>
            </a:r>
            <a:endParaRPr kumimoji="1" lang="ja-JP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ECC36-CF26-43E7-B0D5-8036D8A61901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63505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</a:t>
            </a: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拠点機能の配置と関係性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</a:t>
            </a:r>
          </a:p>
          <a:p>
            <a:r>
              <a:rPr kumimoji="1" lang="ja-JP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次に、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つの拠点にメインの機能を割り当てた</a:t>
            </a:r>
            <a:endParaRPr kumimoji="1" lang="ja-JP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要介護者の活動として、</a:t>
            </a: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食事の提供、</a:t>
            </a:r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足湯</a:t>
            </a:r>
            <a:r>
              <a:rPr kumimoji="1" lang="ja-JP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等</a:t>
            </a:r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の</a:t>
            </a: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清掃、ピアサポートによる介護支援、芸術作品の販売を想定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また、介護者はワーキングレスパイトケアの一環として要介護者のサポートも行います。</a:t>
            </a:r>
            <a:endParaRPr kumimoji="1" lang="ja-JP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各拠点には他拠点の機能を混ぜ、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拠点間の移動のきっかけを作り出します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ECC36-CF26-43E7-B0D5-8036D8A61901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63808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[</a:t>
            </a:r>
            <a:r>
              <a:rPr kumimoji="1" lang="ja-JP" altLang="en-US" dirty="0"/>
              <a:t>断面のダイアグラム</a:t>
            </a:r>
            <a:r>
              <a:rPr kumimoji="1" lang="en-US" altLang="ja-JP" dirty="0"/>
              <a:t>]</a:t>
            </a:r>
          </a:p>
          <a:p>
            <a:r>
              <a:rPr kumimoji="1" lang="ja-JP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また、勾配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が急になる片流れ屋根では二階部分が出現する。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二階部分にはセミプライベートかつゆったりできる機能を配置した。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ECC36-CF26-43E7-B0D5-8036D8A61901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30861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[</a:t>
            </a:r>
            <a:r>
              <a:rPr kumimoji="1" lang="ja-JP" altLang="en-US" dirty="0"/>
              <a:t>拠点例</a:t>
            </a:r>
            <a:r>
              <a:rPr kumimoji="1" lang="en-US" altLang="ja-JP" dirty="0"/>
              <a:t>]</a:t>
            </a:r>
          </a:p>
          <a:p>
            <a:r>
              <a:rPr kumimoji="1" lang="ja-JP" altLang="en-US" dirty="0"/>
              <a:t>例として足湯拠点を挙げます。</a:t>
            </a:r>
            <a:endParaRPr kumimoji="1" lang="en-US" altLang="ja-JP" dirty="0"/>
          </a:p>
          <a:p>
            <a:r>
              <a:rPr kumimoji="1" lang="ja-JP" altLang="en-US" dirty="0"/>
              <a:t>福祉拠点の要素である交流スペースと足湯を混ぜています。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二階部分にはハンモックスペースを置き、くつろげる空間としている。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2ECC36-CF26-43E7-B0D5-8036D8A61901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59446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</a:t>
            </a: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柱と軒の連続性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</a:t>
            </a:r>
          </a:p>
          <a:p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連続するものには移動を促す効果があります</a:t>
            </a:r>
          </a:p>
          <a:p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それを利用して日常の歩行から生活レベルの向上を図る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本案では支柱と屋根の連続性を用いて歩行を促します</a:t>
            </a:r>
            <a:endParaRPr kumimoji="1" lang="ja-JP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ECC36-CF26-43E7-B0D5-8036D8A61901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83702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</a:t>
            </a: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デッキ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</a:t>
            </a:r>
          </a:p>
          <a:p>
            <a:r>
              <a:rPr kumimoji="1" lang="ja-JP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デッキです。デッキは建築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と前面道路との中間領域となる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移動中の休憩する場であり、建築内に誘う役割を担います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外部の人間と</a:t>
            </a: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接する機会を多く設けることにつながり</a:t>
            </a:r>
          </a:p>
          <a:p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活動が活発になります</a:t>
            </a:r>
          </a:p>
          <a:p>
            <a:endParaRPr kumimoji="1" lang="ja-JP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ECC36-CF26-43E7-B0D5-8036D8A61901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0093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[</a:t>
            </a:r>
            <a:r>
              <a:rPr kumimoji="1" lang="ja-JP" altLang="en-US" dirty="0"/>
              <a:t>まとめ</a:t>
            </a:r>
            <a:r>
              <a:rPr kumimoji="1" lang="en-US" altLang="ja-JP" dirty="0"/>
              <a:t>]</a:t>
            </a:r>
          </a:p>
          <a:p>
            <a:r>
              <a:rPr kumimoji="1" lang="ja-JP" altLang="en-US" dirty="0"/>
              <a:t>本案は老老介護問題を緩和するために、人的ネットワークを構築し、負担を分散・解消する提案である。</a:t>
            </a:r>
            <a:endParaRPr kumimoji="1" lang="en-US" altLang="ja-JP" dirty="0"/>
          </a:p>
          <a:p>
            <a:r>
              <a:rPr kumimoji="1" lang="ja-JP" altLang="en-US" dirty="0"/>
              <a:t>その建築アプローチとして連続性に着目した。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2ECC36-CF26-43E7-B0D5-8036D8A61901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30692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[</a:t>
            </a:r>
            <a:r>
              <a:rPr kumimoji="1" lang="ja-JP" altLang="en-US" dirty="0"/>
              <a:t>老々介護の概要</a:t>
            </a:r>
            <a:r>
              <a:rPr kumimoji="1" lang="en-US" altLang="ja-JP" dirty="0"/>
              <a:t>]</a:t>
            </a:r>
          </a:p>
          <a:p>
            <a:r>
              <a:rPr kumimoji="1" lang="ja-JP" altLang="en-US" dirty="0"/>
              <a:t>老老介護とは、</a:t>
            </a:r>
            <a:r>
              <a:rPr kumimoji="1" lang="en-US" altLang="ja-JP" dirty="0"/>
              <a:t>65</a:t>
            </a:r>
            <a:r>
              <a:rPr kumimoji="1" lang="ja-JP" altLang="en-US" dirty="0"/>
              <a:t>歳以上の高齢者</a:t>
            </a:r>
            <a:r>
              <a:rPr kumimoji="1" lang="ja-JP" altLang="en-US" dirty="0" smtClean="0"/>
              <a:t>が同じく</a:t>
            </a:r>
            <a:r>
              <a:rPr kumimoji="1" lang="en-US" altLang="ja-JP" dirty="0" smtClean="0"/>
              <a:t>65</a:t>
            </a:r>
            <a:r>
              <a:rPr kumimoji="1" lang="ja-JP" altLang="en-US" dirty="0"/>
              <a:t>歳以上の高齢者を介護することです。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ECC36-CF26-43E7-B0D5-8036D8A61901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27126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[</a:t>
            </a:r>
            <a:r>
              <a:rPr kumimoji="1" lang="ja-JP" altLang="en-US" dirty="0"/>
              <a:t>老々介護の問題点</a:t>
            </a:r>
            <a:r>
              <a:rPr kumimoji="1" lang="en-US" altLang="ja-JP" dirty="0"/>
              <a:t>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この老々介護では、</a:t>
            </a: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介護者への負担が大き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く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共倒れなど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、さらなる</a:t>
            </a: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問題が起こります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ECC36-CF26-43E7-B0D5-8036D8A61901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58234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</a:t>
            </a: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労働×レスパイトケアによって緩和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</a:t>
            </a:r>
          </a:p>
          <a:p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ではどうやって緩和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していくのか、</a:t>
            </a:r>
            <a:endParaRPr kumimoji="1" lang="ja-JP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私は労働とレスパイトケア</a:t>
            </a: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をカギと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して考えます</a:t>
            </a:r>
            <a:endParaRPr kumimoji="1" lang="ja-JP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kumimoji="1" lang="ja-JP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この</a:t>
            </a: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ふたつを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かけ</a:t>
            </a: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合わせて</a:t>
            </a:r>
          </a:p>
          <a:p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ワーキングレスパイトケアと定義</a:t>
            </a:r>
          </a:p>
          <a:p>
            <a:endParaRPr kumimoji="1" lang="ja-JP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ECC36-CF26-43E7-B0D5-8036D8A61901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37792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</a:t>
            </a: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各々の説明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労働には職場のネットワークをうみだす側面がある。</a:t>
            </a:r>
          </a:p>
          <a:p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レスパイトケアとは、介護をサービスによって代わることで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孤独な介護から遠ざける</a:t>
            </a:r>
            <a:endParaRPr kumimoji="1" lang="ja-JP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ECC36-CF26-43E7-B0D5-8036D8A61901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13987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</a:t>
            </a: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その結果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</a:t>
            </a:r>
          </a:p>
          <a:p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このワーキングレスパイトケアは、</a:t>
            </a:r>
          </a:p>
          <a:p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介護者を介護アシスタントとして働かせる</a:t>
            </a:r>
          </a:p>
          <a:p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スキルアップとネットワーク構築と経済支援をこなし、</a:t>
            </a:r>
          </a:p>
          <a:p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独りで介護する状況から遠ざける</a:t>
            </a:r>
          </a:p>
          <a:p>
            <a:endParaRPr kumimoji="1" lang="ja-JP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ECC36-CF26-43E7-B0D5-8036D8A61901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5614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</a:t>
            </a: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敷地立地説明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</a:t>
            </a:r>
          </a:p>
          <a:p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次に敷地を紹介します</a:t>
            </a:r>
          </a:p>
          <a:p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和歌山県白浜町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の</a:t>
            </a: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銀座通りを含む一本道に沿う敷地としている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観光資源が豊富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で、観光客数も多い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ECC36-CF26-43E7-B0D5-8036D8A61901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7023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</a:t>
            </a: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敷地道路説明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</a:t>
            </a:r>
            <a:endParaRPr kumimoji="1" lang="ja-JP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その一方で、高齢化が進んでいる地域</a:t>
            </a:r>
            <a:endParaRPr kumimoji="1" lang="ja-JP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65</a:t>
            </a: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歳以上の</a:t>
            </a:r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割合は</a:t>
            </a:r>
            <a:r>
              <a:rPr kumimoji="1" lang="ja-JP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全国平均と比べて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10%</a:t>
            </a:r>
            <a:r>
              <a:rPr kumimoji="1" lang="ja-JP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以上</a:t>
            </a:r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高い</a:t>
            </a:r>
            <a:endParaRPr kumimoji="1" lang="ja-JP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kumimoji="1" lang="ja-JP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ECC36-CF26-43E7-B0D5-8036D8A61901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25619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</a:t>
            </a: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スケールメリット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説明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</a:t>
            </a:r>
          </a:p>
          <a:p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また、過疎化も進んでおり、自治会単位では老老介護をケアしきれないため、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スケールメリットを活かした計画が必要である</a:t>
            </a:r>
            <a:endParaRPr kumimoji="1" lang="ja-JP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ECC36-CF26-43E7-B0D5-8036D8A61901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3843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2">
                    <a:lumMod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2">
                    <a:lumMod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dirty="0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04EF1-093D-4A36-AB0E-63BA8C811984}" type="datetimeFigureOut">
              <a:rPr kumimoji="1" lang="ja-JP" altLang="en-US" smtClean="0"/>
              <a:t>2019/12/10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D9D2B-1DB2-4DAA-AC65-2C07DD91AF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5623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04EF1-093D-4A36-AB0E-63BA8C811984}" type="datetimeFigureOut">
              <a:rPr kumimoji="1" lang="ja-JP" altLang="en-US" smtClean="0"/>
              <a:t>2019/12/10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D9D2B-1DB2-4DAA-AC65-2C07DD91AF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2257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04EF1-093D-4A36-AB0E-63BA8C811984}" type="datetimeFigureOut">
              <a:rPr kumimoji="1" lang="ja-JP" altLang="en-US" smtClean="0"/>
              <a:t>2019/12/10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D9D2B-1DB2-4DAA-AC65-2C07DD91AF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0864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04EF1-093D-4A36-AB0E-63BA8C811984}" type="datetimeFigureOut">
              <a:rPr kumimoji="1" lang="ja-JP" altLang="en-US" smtClean="0"/>
              <a:t>2019/12/10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D9D2B-1DB2-4DAA-AC65-2C07DD91AF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7069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478337"/>
            <a:ext cx="10515600" cy="787900"/>
          </a:xfrm>
        </p:spPr>
        <p:txBody>
          <a:bodyPr tIns="216000" bIns="18000">
            <a:normAutofit/>
          </a:bodyPr>
          <a:lstStyle>
            <a:lvl1pPr>
              <a:defRPr>
                <a:solidFill>
                  <a:schemeClr val="accent1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1436915"/>
            <a:ext cx="10515600" cy="4748757"/>
          </a:xfrm>
        </p:spPr>
        <p:txBody>
          <a:bodyPr/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04EF1-093D-4A36-AB0E-63BA8C811984}" type="datetimeFigureOut">
              <a:rPr kumimoji="1" lang="ja-JP" altLang="en-US" smtClean="0"/>
              <a:t>2019/12/10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7239000" y="6356350"/>
            <a:ext cx="4114800" cy="365125"/>
          </a:xfrm>
        </p:spPr>
        <p:txBody>
          <a:bodyPr/>
          <a:lstStyle/>
          <a:p>
            <a:endParaRPr kumimoji="1" lang="ja-JP" altLang="en-US" dirty="0"/>
          </a:p>
        </p:txBody>
      </p:sp>
      <p:cxnSp>
        <p:nvCxnSpPr>
          <p:cNvPr id="8" name="直線コネクタ 7"/>
          <p:cNvCxnSpPr/>
          <p:nvPr userDrawn="1"/>
        </p:nvCxnSpPr>
        <p:spPr>
          <a:xfrm>
            <a:off x="452846" y="1323704"/>
            <a:ext cx="11303725" cy="0"/>
          </a:xfrm>
          <a:prstGeom prst="line">
            <a:avLst/>
          </a:prstGeom>
          <a:ln w="57150">
            <a:solidFill>
              <a:srgbClr val="2E75B6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156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図形と箇条書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04EF1-093D-4A36-AB0E-63BA8C811984}" type="datetimeFigureOut">
              <a:rPr kumimoji="1" lang="ja-JP" altLang="en-US" smtClean="0"/>
              <a:t>2019/12/10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D9D2B-1DB2-4DAA-AC65-2C07DD91AF9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タイトル 1"/>
          <p:cNvSpPr>
            <a:spLocks noGrp="1"/>
          </p:cNvSpPr>
          <p:nvPr>
            <p:ph type="title"/>
          </p:nvPr>
        </p:nvSpPr>
        <p:spPr>
          <a:xfrm>
            <a:off x="838200" y="478337"/>
            <a:ext cx="10515600" cy="787900"/>
          </a:xfrm>
        </p:spPr>
        <p:txBody>
          <a:bodyPr tIns="216000" bIns="18000">
            <a:normAutofit/>
          </a:bodyPr>
          <a:lstStyle>
            <a:lvl1pPr>
              <a:defRPr>
                <a:solidFill>
                  <a:schemeClr val="accent1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16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019040" y="1436915"/>
            <a:ext cx="6334760" cy="4748757"/>
          </a:xfrm>
        </p:spPr>
        <p:txBody>
          <a:bodyPr/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cxnSp>
        <p:nvCxnSpPr>
          <p:cNvPr id="8" name="直線コネクタ 7"/>
          <p:cNvCxnSpPr/>
          <p:nvPr userDrawn="1"/>
        </p:nvCxnSpPr>
        <p:spPr>
          <a:xfrm>
            <a:off x="452846" y="1323704"/>
            <a:ext cx="11303725" cy="0"/>
          </a:xfrm>
          <a:prstGeom prst="line">
            <a:avLst/>
          </a:prstGeom>
          <a:ln w="57150">
            <a:solidFill>
              <a:srgbClr val="2E75B6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図プレースホルダー 14"/>
          <p:cNvSpPr>
            <a:spLocks noGrp="1"/>
          </p:cNvSpPr>
          <p:nvPr>
            <p:ph type="pic" sz="quarter" idx="13"/>
          </p:nvPr>
        </p:nvSpPr>
        <p:spPr>
          <a:xfrm>
            <a:off x="838200" y="1436914"/>
            <a:ext cx="3997960" cy="4748758"/>
          </a:xfrm>
        </p:spPr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94315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04EF1-093D-4A36-AB0E-63BA8C811984}" type="datetimeFigureOut">
              <a:rPr kumimoji="1" lang="ja-JP" altLang="en-US" smtClean="0"/>
              <a:t>2019/12/10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D9D2B-1DB2-4DAA-AC65-2C07DD91AF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0999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04EF1-093D-4A36-AB0E-63BA8C811984}" type="datetimeFigureOut">
              <a:rPr kumimoji="1" lang="ja-JP" altLang="en-US" smtClean="0"/>
              <a:t>2019/12/10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D9D2B-1DB2-4DAA-AC65-2C07DD91AF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2586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04EF1-093D-4A36-AB0E-63BA8C811984}" type="datetimeFigureOut">
              <a:rPr kumimoji="1" lang="ja-JP" altLang="en-US" smtClean="0"/>
              <a:t>2019/12/10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D9D2B-1DB2-4DAA-AC65-2C07DD91AF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6196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04EF1-093D-4A36-AB0E-63BA8C811984}" type="datetimeFigureOut">
              <a:rPr kumimoji="1" lang="ja-JP" altLang="en-US" smtClean="0"/>
              <a:t>2019/12/10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D9D2B-1DB2-4DAA-AC65-2C07DD91AF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2376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04EF1-093D-4A36-AB0E-63BA8C811984}" type="datetimeFigureOut">
              <a:rPr kumimoji="1" lang="ja-JP" altLang="en-US" smtClean="0"/>
              <a:t>2019/12/10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D9D2B-1DB2-4DAA-AC65-2C07DD91AF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9517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04EF1-093D-4A36-AB0E-63BA8C811984}" type="datetimeFigureOut">
              <a:rPr kumimoji="1" lang="ja-JP" altLang="en-US" smtClean="0"/>
              <a:t>2019/12/10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D9D2B-1DB2-4DAA-AC65-2C07DD91AF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7996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904EF1-093D-4A36-AB0E-63BA8C811984}" type="datetimeFigureOut">
              <a:rPr kumimoji="1" lang="ja-JP" altLang="en-US" smtClean="0"/>
              <a:t>2019/12/10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DD9D2B-1DB2-4DAA-AC65-2C07DD91AF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6297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-stat.go.jp/" TargetMode="External"/><Relationship Id="rId5" Type="http://schemas.openxmlformats.org/officeDocument/2006/relationships/hyperlink" Target="https://ecitizen.jp/" TargetMode="Externa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7209389" y="5257800"/>
            <a:ext cx="36471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ja-JP" altLang="en-US" dirty="0">
                <a:solidFill>
                  <a:schemeClr val="bg2">
                    <a:lumMod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環境・プロダクトデザインコース</a:t>
            </a:r>
            <a:endParaRPr kumimoji="1" lang="en-US" altLang="ja-JP" dirty="0">
              <a:solidFill>
                <a:schemeClr val="bg2">
                  <a:lumMod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r"/>
            <a:r>
              <a:rPr kumimoji="1" lang="ja-JP" altLang="en-US" dirty="0">
                <a:solidFill>
                  <a:schemeClr val="bg2">
                    <a:lumMod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藤田研究室 弓塲 教行</a:t>
            </a:r>
          </a:p>
        </p:txBody>
      </p:sp>
      <p:sp>
        <p:nvSpPr>
          <p:cNvPr id="13" name="タイトル 1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dirty="0">
                <a:solidFill>
                  <a:schemeClr val="accent1">
                    <a:lumMod val="75000"/>
                  </a:schemeClr>
                </a:solidFill>
              </a:rPr>
              <a:t>波間の休息</a:t>
            </a:r>
          </a:p>
        </p:txBody>
      </p:sp>
      <p:sp>
        <p:nvSpPr>
          <p:cNvPr id="14" name="サブタイトル 1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ja-JP" altLang="en-US" dirty="0"/>
              <a:t>老老介護問題の緩和となる建築アプローチ</a:t>
            </a:r>
          </a:p>
        </p:txBody>
      </p:sp>
    </p:spTree>
    <p:extLst>
      <p:ext uri="{BB962C8B-B14F-4D97-AF65-F5344CB8AC3E}">
        <p14:creationId xmlns:p14="http://schemas.microsoft.com/office/powerpoint/2010/main" val="4265116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建築アプローチ</a:t>
            </a:r>
            <a:r>
              <a:rPr lang="ja-JP" altLang="en-US" dirty="0"/>
              <a:t>・</a:t>
            </a:r>
            <a:r>
              <a:rPr kumimoji="1" lang="ja-JP" altLang="en-US" dirty="0"/>
              <a:t>ダイアグラム</a:t>
            </a:r>
          </a:p>
        </p:txBody>
      </p:sp>
      <p:grpSp>
        <p:nvGrpSpPr>
          <p:cNvPr id="161" name="グループ化 160">
            <a:extLst>
              <a:ext uri="{FF2B5EF4-FFF2-40B4-BE49-F238E27FC236}">
                <a16:creationId xmlns:a16="http://schemas.microsoft.com/office/drawing/2014/main" id="{371E5A13-028D-4ADC-8D00-1A0736863BEB}"/>
              </a:ext>
            </a:extLst>
          </p:cNvPr>
          <p:cNvGrpSpPr/>
          <p:nvPr/>
        </p:nvGrpSpPr>
        <p:grpSpPr>
          <a:xfrm>
            <a:off x="714375" y="2111509"/>
            <a:ext cx="10448925" cy="3592061"/>
            <a:chOff x="714375" y="1494289"/>
            <a:chExt cx="10448925" cy="3592061"/>
          </a:xfrm>
        </p:grpSpPr>
        <p:sp>
          <p:nvSpPr>
            <p:cNvPr id="162" name="正方形/長方形 161">
              <a:extLst>
                <a:ext uri="{FF2B5EF4-FFF2-40B4-BE49-F238E27FC236}">
                  <a16:creationId xmlns:a16="http://schemas.microsoft.com/office/drawing/2014/main" id="{00B0A0FD-94C9-4D9E-8787-8ED9473621F9}"/>
                </a:ext>
              </a:extLst>
            </p:cNvPr>
            <p:cNvSpPr/>
            <p:nvPr/>
          </p:nvSpPr>
          <p:spPr>
            <a:xfrm>
              <a:off x="2454392" y="1494289"/>
              <a:ext cx="3024000" cy="215265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63" name="正方形/長方形 162">
              <a:extLst>
                <a:ext uri="{FF2B5EF4-FFF2-40B4-BE49-F238E27FC236}">
                  <a16:creationId xmlns:a16="http://schemas.microsoft.com/office/drawing/2014/main" id="{FC71974B-893E-45E8-BBD1-0DB986891D9F}"/>
                </a:ext>
              </a:extLst>
            </p:cNvPr>
            <p:cNvSpPr/>
            <p:nvPr/>
          </p:nvSpPr>
          <p:spPr>
            <a:xfrm>
              <a:off x="6717392" y="1494289"/>
              <a:ext cx="3067050" cy="215265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4" name="正方形/長方形 163">
              <a:extLst>
                <a:ext uri="{FF2B5EF4-FFF2-40B4-BE49-F238E27FC236}">
                  <a16:creationId xmlns:a16="http://schemas.microsoft.com/office/drawing/2014/main" id="{FD5E49E1-418A-4A02-9567-12B9F5243834}"/>
                </a:ext>
              </a:extLst>
            </p:cNvPr>
            <p:cNvSpPr/>
            <p:nvPr/>
          </p:nvSpPr>
          <p:spPr>
            <a:xfrm>
              <a:off x="2587742" y="1614977"/>
              <a:ext cx="2790825" cy="189861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5" name="正方形/長方形 164">
              <a:extLst>
                <a:ext uri="{FF2B5EF4-FFF2-40B4-BE49-F238E27FC236}">
                  <a16:creationId xmlns:a16="http://schemas.microsoft.com/office/drawing/2014/main" id="{03D733D7-5060-4649-9EEB-BE38E4DA65E5}"/>
                </a:ext>
              </a:extLst>
            </p:cNvPr>
            <p:cNvSpPr/>
            <p:nvPr/>
          </p:nvSpPr>
          <p:spPr>
            <a:xfrm>
              <a:off x="6850742" y="1614977"/>
              <a:ext cx="2790825" cy="189861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6" name="正方形/長方形 165">
              <a:extLst>
                <a:ext uri="{FF2B5EF4-FFF2-40B4-BE49-F238E27FC236}">
                  <a16:creationId xmlns:a16="http://schemas.microsoft.com/office/drawing/2014/main" id="{309BB28D-DEFE-43E1-A7E0-1DC1FDBB0720}"/>
                </a:ext>
              </a:extLst>
            </p:cNvPr>
            <p:cNvSpPr/>
            <p:nvPr/>
          </p:nvSpPr>
          <p:spPr>
            <a:xfrm>
              <a:off x="714375" y="4524375"/>
              <a:ext cx="10448925" cy="561975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8" name="正方形/長方形 167">
              <a:extLst>
                <a:ext uri="{FF2B5EF4-FFF2-40B4-BE49-F238E27FC236}">
                  <a16:creationId xmlns:a16="http://schemas.microsoft.com/office/drawing/2014/main" id="{4AA86D8A-9129-49CE-862A-00962F729A0D}"/>
                </a:ext>
              </a:extLst>
            </p:cNvPr>
            <p:cNvSpPr/>
            <p:nvPr/>
          </p:nvSpPr>
          <p:spPr>
            <a:xfrm>
              <a:off x="2411342" y="1494289"/>
              <a:ext cx="3067050" cy="215265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9" name="正方形/長方形 168">
              <a:extLst>
                <a:ext uri="{FF2B5EF4-FFF2-40B4-BE49-F238E27FC236}">
                  <a16:creationId xmlns:a16="http://schemas.microsoft.com/office/drawing/2014/main" id="{71E7BB10-C72E-452E-8604-B2D2C422FF5A}"/>
                </a:ext>
              </a:extLst>
            </p:cNvPr>
            <p:cNvSpPr/>
            <p:nvPr/>
          </p:nvSpPr>
          <p:spPr>
            <a:xfrm>
              <a:off x="2544692" y="1614977"/>
              <a:ext cx="2790825" cy="189861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67" name="正方形/長方形 166">
            <a:extLst>
              <a:ext uri="{FF2B5EF4-FFF2-40B4-BE49-F238E27FC236}">
                <a16:creationId xmlns:a16="http://schemas.microsoft.com/office/drawing/2014/main" id="{E2BE0E7F-0D71-4A4B-A26D-9F3E408030AD}"/>
              </a:ext>
            </a:extLst>
          </p:cNvPr>
          <p:cNvSpPr/>
          <p:nvPr/>
        </p:nvSpPr>
        <p:spPr>
          <a:xfrm>
            <a:off x="714375" y="5141594"/>
            <a:ext cx="10448925" cy="105633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488698" y="2942305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建築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794748" y="2919892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建築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487431" y="5471472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道路</a:t>
            </a:r>
          </a:p>
        </p:txBody>
      </p:sp>
    </p:spTree>
    <p:extLst>
      <p:ext uri="{BB962C8B-B14F-4D97-AF65-F5344CB8AC3E}">
        <p14:creationId xmlns:p14="http://schemas.microsoft.com/office/powerpoint/2010/main" val="882752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建築アプローチ</a:t>
            </a:r>
            <a:r>
              <a:rPr lang="ja-JP" altLang="en-US" dirty="0"/>
              <a:t>・ダイアグラム</a:t>
            </a:r>
            <a:endParaRPr kumimoji="1" lang="ja-JP" altLang="en-US" dirty="0"/>
          </a:p>
        </p:txBody>
      </p:sp>
      <p:grpSp>
        <p:nvGrpSpPr>
          <p:cNvPr id="154" name="グループ化 153">
            <a:extLst>
              <a:ext uri="{FF2B5EF4-FFF2-40B4-BE49-F238E27FC236}">
                <a16:creationId xmlns:a16="http://schemas.microsoft.com/office/drawing/2014/main" id="{8AA00788-6009-418C-9DFC-D3CAD6F59E9E}"/>
              </a:ext>
            </a:extLst>
          </p:cNvPr>
          <p:cNvGrpSpPr/>
          <p:nvPr/>
        </p:nvGrpSpPr>
        <p:grpSpPr>
          <a:xfrm>
            <a:off x="714375" y="2103120"/>
            <a:ext cx="10448925" cy="4094811"/>
            <a:chOff x="714375" y="1485900"/>
            <a:chExt cx="10448925" cy="4094811"/>
          </a:xfrm>
        </p:grpSpPr>
        <p:sp>
          <p:nvSpPr>
            <p:cNvPr id="155" name="正方形/長方形 154">
              <a:extLst>
                <a:ext uri="{FF2B5EF4-FFF2-40B4-BE49-F238E27FC236}">
                  <a16:creationId xmlns:a16="http://schemas.microsoft.com/office/drawing/2014/main" id="{99F131BE-5C32-439A-912B-0B3EFACE1662}"/>
                </a:ext>
              </a:extLst>
            </p:cNvPr>
            <p:cNvSpPr/>
            <p:nvPr/>
          </p:nvSpPr>
          <p:spPr>
            <a:xfrm>
              <a:off x="2438030" y="1485900"/>
              <a:ext cx="3024000" cy="215265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56" name="正方形/長方形 155">
              <a:extLst>
                <a:ext uri="{FF2B5EF4-FFF2-40B4-BE49-F238E27FC236}">
                  <a16:creationId xmlns:a16="http://schemas.microsoft.com/office/drawing/2014/main" id="{EB9D5B24-D887-4DC2-A7E9-E47145C0A9A8}"/>
                </a:ext>
              </a:extLst>
            </p:cNvPr>
            <p:cNvSpPr/>
            <p:nvPr/>
          </p:nvSpPr>
          <p:spPr>
            <a:xfrm>
              <a:off x="6736730" y="1485900"/>
              <a:ext cx="3031350" cy="215265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7" name="正方形/長方形 156">
              <a:extLst>
                <a:ext uri="{FF2B5EF4-FFF2-40B4-BE49-F238E27FC236}">
                  <a16:creationId xmlns:a16="http://schemas.microsoft.com/office/drawing/2014/main" id="{A3AFAC39-D125-40C0-A972-D67C7C42A0A1}"/>
                </a:ext>
              </a:extLst>
            </p:cNvPr>
            <p:cNvSpPr/>
            <p:nvPr/>
          </p:nvSpPr>
          <p:spPr>
            <a:xfrm>
              <a:off x="2571380" y="1606588"/>
              <a:ext cx="2790825" cy="189861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8" name="正方形/長方形 157">
              <a:extLst>
                <a:ext uri="{FF2B5EF4-FFF2-40B4-BE49-F238E27FC236}">
                  <a16:creationId xmlns:a16="http://schemas.microsoft.com/office/drawing/2014/main" id="{94DB7912-B8D4-4734-B310-7FADA2120535}"/>
                </a:ext>
              </a:extLst>
            </p:cNvPr>
            <p:cNvSpPr/>
            <p:nvPr/>
          </p:nvSpPr>
          <p:spPr>
            <a:xfrm>
              <a:off x="6834380" y="1606588"/>
              <a:ext cx="2790825" cy="189861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9" name="正方形/長方形 158">
              <a:extLst>
                <a:ext uri="{FF2B5EF4-FFF2-40B4-BE49-F238E27FC236}">
                  <a16:creationId xmlns:a16="http://schemas.microsoft.com/office/drawing/2014/main" id="{3309A8C6-8A4C-4825-B3D8-15B48CFD4E2E}"/>
                </a:ext>
              </a:extLst>
            </p:cNvPr>
            <p:cNvSpPr/>
            <p:nvPr/>
          </p:nvSpPr>
          <p:spPr>
            <a:xfrm>
              <a:off x="714375" y="4524374"/>
              <a:ext cx="10448925" cy="1056337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0" name="正方形/長方形 159">
              <a:extLst>
                <a:ext uri="{FF2B5EF4-FFF2-40B4-BE49-F238E27FC236}">
                  <a16:creationId xmlns:a16="http://schemas.microsoft.com/office/drawing/2014/main" id="{F57D6A6B-D9BB-47D8-ACA9-C8D97F9FE98C}"/>
                </a:ext>
              </a:extLst>
            </p:cNvPr>
            <p:cNvSpPr/>
            <p:nvPr/>
          </p:nvSpPr>
          <p:spPr>
            <a:xfrm>
              <a:off x="2438030" y="1485900"/>
              <a:ext cx="496650" cy="3038475"/>
            </a:xfrm>
            <a:prstGeom prst="rect">
              <a:avLst/>
            </a:prstGeom>
            <a:solidFill>
              <a:srgbClr val="D0CECE">
                <a:alpha val="50196"/>
              </a:srgbClr>
            </a:solidFill>
            <a:ln>
              <a:solidFill>
                <a:srgbClr val="000000">
                  <a:alpha val="2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61" name="正方形/長方形 160">
              <a:extLst>
                <a:ext uri="{FF2B5EF4-FFF2-40B4-BE49-F238E27FC236}">
                  <a16:creationId xmlns:a16="http://schemas.microsoft.com/office/drawing/2014/main" id="{433A3D21-DC3E-43C6-A966-A289A750D20E}"/>
                </a:ext>
              </a:extLst>
            </p:cNvPr>
            <p:cNvSpPr/>
            <p:nvPr/>
          </p:nvSpPr>
          <p:spPr>
            <a:xfrm>
              <a:off x="2942030" y="1485900"/>
              <a:ext cx="504000" cy="3038475"/>
            </a:xfrm>
            <a:prstGeom prst="rect">
              <a:avLst/>
            </a:prstGeom>
            <a:solidFill>
              <a:srgbClr val="D0CECE">
                <a:alpha val="50196"/>
              </a:srgbClr>
            </a:solidFill>
            <a:ln>
              <a:solidFill>
                <a:srgbClr val="000000">
                  <a:alpha val="2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62" name="正方形/長方形 161">
              <a:extLst>
                <a:ext uri="{FF2B5EF4-FFF2-40B4-BE49-F238E27FC236}">
                  <a16:creationId xmlns:a16="http://schemas.microsoft.com/office/drawing/2014/main" id="{3BCE4DD6-28DF-44E3-9193-6885C2512191}"/>
                </a:ext>
              </a:extLst>
            </p:cNvPr>
            <p:cNvSpPr/>
            <p:nvPr/>
          </p:nvSpPr>
          <p:spPr>
            <a:xfrm>
              <a:off x="3446030" y="1485900"/>
              <a:ext cx="504000" cy="3038475"/>
            </a:xfrm>
            <a:prstGeom prst="rect">
              <a:avLst/>
            </a:prstGeom>
            <a:solidFill>
              <a:srgbClr val="D0CECE">
                <a:alpha val="50196"/>
              </a:srgbClr>
            </a:solidFill>
            <a:ln>
              <a:solidFill>
                <a:srgbClr val="000000">
                  <a:alpha val="2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63" name="正方形/長方形 162">
              <a:extLst>
                <a:ext uri="{FF2B5EF4-FFF2-40B4-BE49-F238E27FC236}">
                  <a16:creationId xmlns:a16="http://schemas.microsoft.com/office/drawing/2014/main" id="{487B3F82-98BF-4582-BCAE-1EE401423157}"/>
                </a:ext>
              </a:extLst>
            </p:cNvPr>
            <p:cNvSpPr/>
            <p:nvPr/>
          </p:nvSpPr>
          <p:spPr>
            <a:xfrm>
              <a:off x="3950030" y="1485900"/>
              <a:ext cx="504000" cy="3038475"/>
            </a:xfrm>
            <a:prstGeom prst="rect">
              <a:avLst/>
            </a:prstGeom>
            <a:solidFill>
              <a:srgbClr val="D0CECE">
                <a:alpha val="50196"/>
              </a:srgbClr>
            </a:solidFill>
            <a:ln>
              <a:solidFill>
                <a:srgbClr val="000000">
                  <a:alpha val="2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64" name="正方形/長方形 163">
              <a:extLst>
                <a:ext uri="{FF2B5EF4-FFF2-40B4-BE49-F238E27FC236}">
                  <a16:creationId xmlns:a16="http://schemas.microsoft.com/office/drawing/2014/main" id="{DB506F2B-2EB1-47AB-BD74-4D91911BF282}"/>
                </a:ext>
              </a:extLst>
            </p:cNvPr>
            <p:cNvSpPr/>
            <p:nvPr/>
          </p:nvSpPr>
          <p:spPr>
            <a:xfrm>
              <a:off x="4454029" y="1485900"/>
              <a:ext cx="503999" cy="3038475"/>
            </a:xfrm>
            <a:prstGeom prst="rect">
              <a:avLst/>
            </a:prstGeom>
            <a:solidFill>
              <a:srgbClr val="D0CECE">
                <a:alpha val="50196"/>
              </a:srgbClr>
            </a:solidFill>
            <a:ln>
              <a:solidFill>
                <a:srgbClr val="000000">
                  <a:alpha val="2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65" name="正方形/長方形 164">
              <a:extLst>
                <a:ext uri="{FF2B5EF4-FFF2-40B4-BE49-F238E27FC236}">
                  <a16:creationId xmlns:a16="http://schemas.microsoft.com/office/drawing/2014/main" id="{893E158E-BC82-4F85-AB48-4F5A52DE164F}"/>
                </a:ext>
              </a:extLst>
            </p:cNvPr>
            <p:cNvSpPr/>
            <p:nvPr/>
          </p:nvSpPr>
          <p:spPr>
            <a:xfrm>
              <a:off x="4958029" y="1485900"/>
              <a:ext cx="501825" cy="3038475"/>
            </a:xfrm>
            <a:prstGeom prst="rect">
              <a:avLst/>
            </a:prstGeom>
            <a:solidFill>
              <a:srgbClr val="D0CECE">
                <a:alpha val="50196"/>
              </a:srgbClr>
            </a:solidFill>
            <a:ln>
              <a:solidFill>
                <a:srgbClr val="000000">
                  <a:alpha val="2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66" name="正方形/長方形 165">
              <a:extLst>
                <a:ext uri="{FF2B5EF4-FFF2-40B4-BE49-F238E27FC236}">
                  <a16:creationId xmlns:a16="http://schemas.microsoft.com/office/drawing/2014/main" id="{ABC493BC-344F-47EB-B5C1-538717B964BA}"/>
                </a:ext>
              </a:extLst>
            </p:cNvPr>
            <p:cNvSpPr/>
            <p:nvPr/>
          </p:nvSpPr>
          <p:spPr>
            <a:xfrm>
              <a:off x="6996079" y="1485900"/>
              <a:ext cx="503999" cy="3038475"/>
            </a:xfrm>
            <a:prstGeom prst="rect">
              <a:avLst/>
            </a:prstGeom>
            <a:solidFill>
              <a:srgbClr val="D0CECE">
                <a:alpha val="50196"/>
              </a:srgbClr>
            </a:solidFill>
            <a:ln>
              <a:solidFill>
                <a:srgbClr val="000000">
                  <a:alpha val="2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67" name="正方形/長方形 166">
              <a:extLst>
                <a:ext uri="{FF2B5EF4-FFF2-40B4-BE49-F238E27FC236}">
                  <a16:creationId xmlns:a16="http://schemas.microsoft.com/office/drawing/2014/main" id="{AA893832-3177-461B-ACA5-C3D21E0C4BE8}"/>
                </a:ext>
              </a:extLst>
            </p:cNvPr>
            <p:cNvSpPr/>
            <p:nvPr/>
          </p:nvSpPr>
          <p:spPr>
            <a:xfrm>
              <a:off x="7500080" y="1485900"/>
              <a:ext cx="503998" cy="3038475"/>
            </a:xfrm>
            <a:prstGeom prst="rect">
              <a:avLst/>
            </a:prstGeom>
            <a:solidFill>
              <a:srgbClr val="D0CECE">
                <a:alpha val="50196"/>
              </a:srgbClr>
            </a:solidFill>
            <a:ln>
              <a:solidFill>
                <a:srgbClr val="000000">
                  <a:alpha val="2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68" name="正方形/長方形 167">
              <a:extLst>
                <a:ext uri="{FF2B5EF4-FFF2-40B4-BE49-F238E27FC236}">
                  <a16:creationId xmlns:a16="http://schemas.microsoft.com/office/drawing/2014/main" id="{527A2F29-D959-48DC-97C9-6229F8A81A70}"/>
                </a:ext>
              </a:extLst>
            </p:cNvPr>
            <p:cNvSpPr/>
            <p:nvPr/>
          </p:nvSpPr>
          <p:spPr>
            <a:xfrm>
              <a:off x="8004080" y="1485900"/>
              <a:ext cx="503998" cy="3038475"/>
            </a:xfrm>
            <a:prstGeom prst="rect">
              <a:avLst/>
            </a:prstGeom>
            <a:solidFill>
              <a:srgbClr val="D0CECE">
                <a:alpha val="50196"/>
              </a:srgbClr>
            </a:solidFill>
            <a:ln>
              <a:solidFill>
                <a:srgbClr val="000000">
                  <a:alpha val="2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69" name="正方形/長方形 168">
              <a:extLst>
                <a:ext uri="{FF2B5EF4-FFF2-40B4-BE49-F238E27FC236}">
                  <a16:creationId xmlns:a16="http://schemas.microsoft.com/office/drawing/2014/main" id="{84AC6C15-9AC4-4D1D-B8AC-F9BE502992B9}"/>
                </a:ext>
              </a:extLst>
            </p:cNvPr>
            <p:cNvSpPr/>
            <p:nvPr/>
          </p:nvSpPr>
          <p:spPr>
            <a:xfrm>
              <a:off x="8508080" y="1485900"/>
              <a:ext cx="503998" cy="3038475"/>
            </a:xfrm>
            <a:prstGeom prst="rect">
              <a:avLst/>
            </a:prstGeom>
            <a:solidFill>
              <a:srgbClr val="D0CECE">
                <a:alpha val="50196"/>
              </a:srgbClr>
            </a:solidFill>
            <a:ln>
              <a:solidFill>
                <a:srgbClr val="000000">
                  <a:alpha val="2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70" name="正方形/長方形 169">
              <a:extLst>
                <a:ext uri="{FF2B5EF4-FFF2-40B4-BE49-F238E27FC236}">
                  <a16:creationId xmlns:a16="http://schemas.microsoft.com/office/drawing/2014/main" id="{85F85685-1B6D-4443-B451-94CE4F5AA37C}"/>
                </a:ext>
              </a:extLst>
            </p:cNvPr>
            <p:cNvSpPr/>
            <p:nvPr/>
          </p:nvSpPr>
          <p:spPr>
            <a:xfrm>
              <a:off x="9012080" y="1485900"/>
              <a:ext cx="503998" cy="3038475"/>
            </a:xfrm>
            <a:prstGeom prst="rect">
              <a:avLst/>
            </a:prstGeom>
            <a:solidFill>
              <a:srgbClr val="D0CECE">
                <a:alpha val="50196"/>
              </a:srgbClr>
            </a:solidFill>
            <a:ln>
              <a:solidFill>
                <a:srgbClr val="000000">
                  <a:alpha val="2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71" name="正方形/長方形 170">
              <a:extLst>
                <a:ext uri="{FF2B5EF4-FFF2-40B4-BE49-F238E27FC236}">
                  <a16:creationId xmlns:a16="http://schemas.microsoft.com/office/drawing/2014/main" id="{02E8A934-E29A-4163-AB59-7FD6D38EE561}"/>
                </a:ext>
              </a:extLst>
            </p:cNvPr>
            <p:cNvSpPr/>
            <p:nvPr/>
          </p:nvSpPr>
          <p:spPr>
            <a:xfrm>
              <a:off x="5469380" y="1485900"/>
              <a:ext cx="509174" cy="3038475"/>
            </a:xfrm>
            <a:prstGeom prst="rect">
              <a:avLst/>
            </a:prstGeom>
            <a:solidFill>
              <a:srgbClr val="D0CECE">
                <a:alpha val="50196"/>
              </a:srgbClr>
            </a:solidFill>
            <a:ln>
              <a:solidFill>
                <a:srgbClr val="000000">
                  <a:alpha val="2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72" name="正方形/長方形 171">
              <a:extLst>
                <a:ext uri="{FF2B5EF4-FFF2-40B4-BE49-F238E27FC236}">
                  <a16:creationId xmlns:a16="http://schemas.microsoft.com/office/drawing/2014/main" id="{AD0893D2-7D08-422D-8A0C-017A2D00699A}"/>
                </a:ext>
              </a:extLst>
            </p:cNvPr>
            <p:cNvSpPr/>
            <p:nvPr/>
          </p:nvSpPr>
          <p:spPr>
            <a:xfrm>
              <a:off x="5980730" y="1485900"/>
              <a:ext cx="504000" cy="3038475"/>
            </a:xfrm>
            <a:prstGeom prst="rect">
              <a:avLst/>
            </a:prstGeom>
            <a:solidFill>
              <a:srgbClr val="D0CECE">
                <a:alpha val="50196"/>
              </a:srgbClr>
            </a:solidFill>
            <a:ln>
              <a:solidFill>
                <a:srgbClr val="000000">
                  <a:alpha val="2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73" name="正方形/長方形 172">
              <a:extLst>
                <a:ext uri="{FF2B5EF4-FFF2-40B4-BE49-F238E27FC236}">
                  <a16:creationId xmlns:a16="http://schemas.microsoft.com/office/drawing/2014/main" id="{FF7D485B-338F-4168-9E7F-D0E7CD29D9BE}"/>
                </a:ext>
              </a:extLst>
            </p:cNvPr>
            <p:cNvSpPr/>
            <p:nvPr/>
          </p:nvSpPr>
          <p:spPr>
            <a:xfrm>
              <a:off x="6484729" y="1485900"/>
              <a:ext cx="503999" cy="3038475"/>
            </a:xfrm>
            <a:prstGeom prst="rect">
              <a:avLst/>
            </a:prstGeom>
            <a:solidFill>
              <a:srgbClr val="D0CECE">
                <a:alpha val="50196"/>
              </a:srgbClr>
            </a:solidFill>
            <a:ln>
              <a:solidFill>
                <a:srgbClr val="000000">
                  <a:alpha val="2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74" name="正方形/長方形 173">
              <a:extLst>
                <a:ext uri="{FF2B5EF4-FFF2-40B4-BE49-F238E27FC236}">
                  <a16:creationId xmlns:a16="http://schemas.microsoft.com/office/drawing/2014/main" id="{F0ECDD94-6480-4313-AE18-B1DEAC579832}"/>
                </a:ext>
              </a:extLst>
            </p:cNvPr>
            <p:cNvSpPr/>
            <p:nvPr/>
          </p:nvSpPr>
          <p:spPr>
            <a:xfrm>
              <a:off x="9516078" y="1485900"/>
              <a:ext cx="503998" cy="3038475"/>
            </a:xfrm>
            <a:prstGeom prst="rect">
              <a:avLst/>
            </a:prstGeom>
            <a:solidFill>
              <a:srgbClr val="D0CECE">
                <a:alpha val="50196"/>
              </a:srgbClr>
            </a:solidFill>
            <a:ln>
              <a:solidFill>
                <a:srgbClr val="000000">
                  <a:alpha val="2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75" name="正方形/長方形 174">
              <a:extLst>
                <a:ext uri="{FF2B5EF4-FFF2-40B4-BE49-F238E27FC236}">
                  <a16:creationId xmlns:a16="http://schemas.microsoft.com/office/drawing/2014/main" id="{F14F57FA-27C6-401C-9FC9-2E12424F2BC3}"/>
                </a:ext>
              </a:extLst>
            </p:cNvPr>
            <p:cNvSpPr/>
            <p:nvPr/>
          </p:nvSpPr>
          <p:spPr>
            <a:xfrm>
              <a:off x="10020076" y="1485900"/>
              <a:ext cx="503998" cy="3038475"/>
            </a:xfrm>
            <a:prstGeom prst="rect">
              <a:avLst/>
            </a:prstGeom>
            <a:solidFill>
              <a:srgbClr val="D0CECE">
                <a:alpha val="50196"/>
              </a:srgbClr>
            </a:solidFill>
            <a:ln>
              <a:solidFill>
                <a:srgbClr val="000000">
                  <a:alpha val="2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76" name="正方形/長方形 175">
              <a:extLst>
                <a:ext uri="{FF2B5EF4-FFF2-40B4-BE49-F238E27FC236}">
                  <a16:creationId xmlns:a16="http://schemas.microsoft.com/office/drawing/2014/main" id="{082D23DC-86D1-451A-A94F-17F1B680679A}"/>
                </a:ext>
              </a:extLst>
            </p:cNvPr>
            <p:cNvSpPr/>
            <p:nvPr/>
          </p:nvSpPr>
          <p:spPr>
            <a:xfrm>
              <a:off x="1934030" y="1485900"/>
              <a:ext cx="496650" cy="3038475"/>
            </a:xfrm>
            <a:prstGeom prst="rect">
              <a:avLst/>
            </a:prstGeom>
            <a:solidFill>
              <a:srgbClr val="D0CECE">
                <a:alpha val="50196"/>
              </a:srgbClr>
            </a:solidFill>
            <a:ln>
              <a:solidFill>
                <a:srgbClr val="000000">
                  <a:alpha val="2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77" name="正方形/長方形 176">
              <a:extLst>
                <a:ext uri="{FF2B5EF4-FFF2-40B4-BE49-F238E27FC236}">
                  <a16:creationId xmlns:a16="http://schemas.microsoft.com/office/drawing/2014/main" id="{9FA341B3-5821-4A73-86B4-A5FD7E1392B5}"/>
                </a:ext>
              </a:extLst>
            </p:cNvPr>
            <p:cNvSpPr/>
            <p:nvPr/>
          </p:nvSpPr>
          <p:spPr>
            <a:xfrm>
              <a:off x="1424201" y="1485900"/>
              <a:ext cx="496650" cy="3038475"/>
            </a:xfrm>
            <a:prstGeom prst="rect">
              <a:avLst/>
            </a:prstGeom>
            <a:solidFill>
              <a:srgbClr val="D0CECE">
                <a:alpha val="50196"/>
              </a:srgbClr>
            </a:solidFill>
            <a:ln>
              <a:solidFill>
                <a:srgbClr val="000000">
                  <a:alpha val="2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pic>
          <p:nvPicPr>
            <p:cNvPr id="178" name="図 177">
              <a:extLst>
                <a:ext uri="{FF2B5EF4-FFF2-40B4-BE49-F238E27FC236}">
                  <a16:creationId xmlns:a16="http://schemas.microsoft.com/office/drawing/2014/main" id="{47BAF26A-F5F6-4D9B-AE24-C1F8FE6F2C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H="1">
              <a:off x="3478133" y="4484006"/>
              <a:ext cx="529824" cy="794880"/>
            </a:xfrm>
            <a:prstGeom prst="rect">
              <a:avLst/>
            </a:prstGeom>
          </p:spPr>
        </p:pic>
        <p:sp>
          <p:nvSpPr>
            <p:cNvPr id="179" name="Freeform 22">
              <a:extLst>
                <a:ext uri="{FF2B5EF4-FFF2-40B4-BE49-F238E27FC236}">
                  <a16:creationId xmlns:a16="http://schemas.microsoft.com/office/drawing/2014/main" id="{E441874F-E460-4224-96C9-B7619F3E9D8F}"/>
                </a:ext>
              </a:extLst>
            </p:cNvPr>
            <p:cNvSpPr>
              <a:spLocks/>
            </p:cNvSpPr>
            <p:nvPr/>
          </p:nvSpPr>
          <p:spPr bwMode="auto">
            <a:xfrm rot="17458505">
              <a:off x="9306311" y="3755837"/>
              <a:ext cx="226218" cy="339589"/>
            </a:xfrm>
            <a:custGeom>
              <a:avLst/>
              <a:gdLst>
                <a:gd name="T0" fmla="*/ 140 w 862"/>
                <a:gd name="T1" fmla="*/ 111 h 1294"/>
                <a:gd name="T2" fmla="*/ 77 w 862"/>
                <a:gd name="T3" fmla="*/ 130 h 1294"/>
                <a:gd name="T4" fmla="*/ 41 w 862"/>
                <a:gd name="T5" fmla="*/ 169 h 1294"/>
                <a:gd name="T6" fmla="*/ 23 w 862"/>
                <a:gd name="T7" fmla="*/ 230 h 1294"/>
                <a:gd name="T8" fmla="*/ 9 w 862"/>
                <a:gd name="T9" fmla="*/ 318 h 1294"/>
                <a:gd name="T10" fmla="*/ 18 w 862"/>
                <a:gd name="T11" fmla="*/ 455 h 1294"/>
                <a:gd name="T12" fmla="*/ 34 w 862"/>
                <a:gd name="T13" fmla="*/ 602 h 1294"/>
                <a:gd name="T14" fmla="*/ 55 w 862"/>
                <a:gd name="T15" fmla="*/ 684 h 1294"/>
                <a:gd name="T16" fmla="*/ 67 w 862"/>
                <a:gd name="T17" fmla="*/ 727 h 1294"/>
                <a:gd name="T18" fmla="*/ 77 w 862"/>
                <a:gd name="T19" fmla="*/ 776 h 1294"/>
                <a:gd name="T20" fmla="*/ 66 w 862"/>
                <a:gd name="T21" fmla="*/ 824 h 1294"/>
                <a:gd name="T22" fmla="*/ 28 w 862"/>
                <a:gd name="T23" fmla="*/ 897 h 1294"/>
                <a:gd name="T24" fmla="*/ 21 w 862"/>
                <a:gd name="T25" fmla="*/ 959 h 1294"/>
                <a:gd name="T26" fmla="*/ 4 w 862"/>
                <a:gd name="T27" fmla="*/ 1195 h 1294"/>
                <a:gd name="T28" fmla="*/ 0 w 862"/>
                <a:gd name="T29" fmla="*/ 1257 h 1294"/>
                <a:gd name="T30" fmla="*/ 13 w 862"/>
                <a:gd name="T31" fmla="*/ 1283 h 1294"/>
                <a:gd name="T32" fmla="*/ 46 w 862"/>
                <a:gd name="T33" fmla="*/ 1294 h 1294"/>
                <a:gd name="T34" fmla="*/ 76 w 862"/>
                <a:gd name="T35" fmla="*/ 1275 h 1294"/>
                <a:gd name="T36" fmla="*/ 140 w 862"/>
                <a:gd name="T37" fmla="*/ 1176 h 1294"/>
                <a:gd name="T38" fmla="*/ 193 w 862"/>
                <a:gd name="T39" fmla="*/ 1098 h 1294"/>
                <a:gd name="T40" fmla="*/ 201 w 862"/>
                <a:gd name="T41" fmla="*/ 1069 h 1294"/>
                <a:gd name="T42" fmla="*/ 181 w 862"/>
                <a:gd name="T43" fmla="*/ 1037 h 1294"/>
                <a:gd name="T44" fmla="*/ 183 w 862"/>
                <a:gd name="T45" fmla="*/ 983 h 1294"/>
                <a:gd name="T46" fmla="*/ 238 w 862"/>
                <a:gd name="T47" fmla="*/ 845 h 1294"/>
                <a:gd name="T48" fmla="*/ 256 w 862"/>
                <a:gd name="T49" fmla="*/ 816 h 1294"/>
                <a:gd name="T50" fmla="*/ 385 w 862"/>
                <a:gd name="T51" fmla="*/ 846 h 1294"/>
                <a:gd name="T52" fmla="*/ 409 w 862"/>
                <a:gd name="T53" fmla="*/ 950 h 1294"/>
                <a:gd name="T54" fmla="*/ 401 w 862"/>
                <a:gd name="T55" fmla="*/ 983 h 1294"/>
                <a:gd name="T56" fmla="*/ 430 w 862"/>
                <a:gd name="T57" fmla="*/ 1018 h 1294"/>
                <a:gd name="T58" fmla="*/ 439 w 862"/>
                <a:gd name="T59" fmla="*/ 1032 h 1294"/>
                <a:gd name="T60" fmla="*/ 463 w 862"/>
                <a:gd name="T61" fmla="*/ 1038 h 1294"/>
                <a:gd name="T62" fmla="*/ 515 w 862"/>
                <a:gd name="T63" fmla="*/ 1024 h 1294"/>
                <a:gd name="T64" fmla="*/ 532 w 862"/>
                <a:gd name="T65" fmla="*/ 1013 h 1294"/>
                <a:gd name="T66" fmla="*/ 548 w 862"/>
                <a:gd name="T67" fmla="*/ 915 h 1294"/>
                <a:gd name="T68" fmla="*/ 556 w 862"/>
                <a:gd name="T69" fmla="*/ 834 h 1294"/>
                <a:gd name="T70" fmla="*/ 593 w 862"/>
                <a:gd name="T71" fmla="*/ 845 h 1294"/>
                <a:gd name="T72" fmla="*/ 623 w 862"/>
                <a:gd name="T73" fmla="*/ 849 h 1294"/>
                <a:gd name="T74" fmla="*/ 679 w 862"/>
                <a:gd name="T75" fmla="*/ 813 h 1294"/>
                <a:gd name="T76" fmla="*/ 738 w 862"/>
                <a:gd name="T77" fmla="*/ 750 h 1294"/>
                <a:gd name="T78" fmla="*/ 808 w 862"/>
                <a:gd name="T79" fmla="*/ 686 h 1294"/>
                <a:gd name="T80" fmla="*/ 853 w 862"/>
                <a:gd name="T81" fmla="*/ 621 h 1294"/>
                <a:gd name="T82" fmla="*/ 859 w 862"/>
                <a:gd name="T83" fmla="*/ 575 h 1294"/>
                <a:gd name="T84" fmla="*/ 841 w 862"/>
                <a:gd name="T85" fmla="*/ 548 h 1294"/>
                <a:gd name="T86" fmla="*/ 809 w 862"/>
                <a:gd name="T87" fmla="*/ 554 h 1294"/>
                <a:gd name="T88" fmla="*/ 729 w 862"/>
                <a:gd name="T89" fmla="*/ 605 h 1294"/>
                <a:gd name="T90" fmla="*/ 677 w 862"/>
                <a:gd name="T91" fmla="*/ 571 h 1294"/>
                <a:gd name="T92" fmla="*/ 636 w 862"/>
                <a:gd name="T93" fmla="*/ 554 h 1294"/>
                <a:gd name="T94" fmla="*/ 578 w 862"/>
                <a:gd name="T95" fmla="*/ 498 h 1294"/>
                <a:gd name="T96" fmla="*/ 521 w 862"/>
                <a:gd name="T97" fmla="*/ 407 h 1294"/>
                <a:gd name="T98" fmla="*/ 484 w 862"/>
                <a:gd name="T99" fmla="*/ 373 h 1294"/>
                <a:gd name="T100" fmla="*/ 433 w 862"/>
                <a:gd name="T101" fmla="*/ 303 h 1294"/>
                <a:gd name="T102" fmla="*/ 496 w 862"/>
                <a:gd name="T103" fmla="*/ 266 h 1294"/>
                <a:gd name="T104" fmla="*/ 515 w 862"/>
                <a:gd name="T105" fmla="*/ 234 h 1294"/>
                <a:gd name="T106" fmla="*/ 537 w 862"/>
                <a:gd name="T107" fmla="*/ 138 h 1294"/>
                <a:gd name="T108" fmla="*/ 527 w 862"/>
                <a:gd name="T109" fmla="*/ 88 h 1294"/>
                <a:gd name="T110" fmla="*/ 493 w 862"/>
                <a:gd name="T111" fmla="*/ 37 h 1294"/>
                <a:gd name="T112" fmla="*/ 438 w 862"/>
                <a:gd name="T113" fmla="*/ 13 h 1294"/>
                <a:gd name="T114" fmla="*/ 342 w 862"/>
                <a:gd name="T115" fmla="*/ 5 h 1294"/>
                <a:gd name="T116" fmla="*/ 316 w 862"/>
                <a:gd name="T117" fmla="*/ 0 h 1294"/>
                <a:gd name="T118" fmla="*/ 289 w 862"/>
                <a:gd name="T119" fmla="*/ 18 h 1294"/>
                <a:gd name="T120" fmla="*/ 235 w 862"/>
                <a:gd name="T121" fmla="*/ 96 h 1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62" h="1294">
                  <a:moveTo>
                    <a:pt x="235" y="96"/>
                  </a:moveTo>
                  <a:lnTo>
                    <a:pt x="235" y="96"/>
                  </a:lnTo>
                  <a:lnTo>
                    <a:pt x="216" y="100"/>
                  </a:lnTo>
                  <a:lnTo>
                    <a:pt x="167" y="106"/>
                  </a:lnTo>
                  <a:lnTo>
                    <a:pt x="140" y="111"/>
                  </a:lnTo>
                  <a:lnTo>
                    <a:pt x="114" y="117"/>
                  </a:lnTo>
                  <a:lnTo>
                    <a:pt x="92" y="124"/>
                  </a:lnTo>
                  <a:lnTo>
                    <a:pt x="84" y="127"/>
                  </a:lnTo>
                  <a:lnTo>
                    <a:pt x="77" y="130"/>
                  </a:lnTo>
                  <a:lnTo>
                    <a:pt x="77" y="130"/>
                  </a:lnTo>
                  <a:lnTo>
                    <a:pt x="67" y="137"/>
                  </a:lnTo>
                  <a:lnTo>
                    <a:pt x="60" y="145"/>
                  </a:lnTo>
                  <a:lnTo>
                    <a:pt x="52" y="152"/>
                  </a:lnTo>
                  <a:lnTo>
                    <a:pt x="46" y="161"/>
                  </a:lnTo>
                  <a:lnTo>
                    <a:pt x="41" y="169"/>
                  </a:lnTo>
                  <a:lnTo>
                    <a:pt x="37" y="181"/>
                  </a:lnTo>
                  <a:lnTo>
                    <a:pt x="33" y="192"/>
                  </a:lnTo>
                  <a:lnTo>
                    <a:pt x="30" y="205"/>
                  </a:lnTo>
                  <a:lnTo>
                    <a:pt x="30" y="205"/>
                  </a:lnTo>
                  <a:lnTo>
                    <a:pt x="23" y="230"/>
                  </a:lnTo>
                  <a:lnTo>
                    <a:pt x="16" y="253"/>
                  </a:lnTo>
                  <a:lnTo>
                    <a:pt x="13" y="266"/>
                  </a:lnTo>
                  <a:lnTo>
                    <a:pt x="11" y="281"/>
                  </a:lnTo>
                  <a:lnTo>
                    <a:pt x="9" y="298"/>
                  </a:lnTo>
                  <a:lnTo>
                    <a:pt x="9" y="318"/>
                  </a:lnTo>
                  <a:lnTo>
                    <a:pt x="9" y="318"/>
                  </a:lnTo>
                  <a:lnTo>
                    <a:pt x="9" y="355"/>
                  </a:lnTo>
                  <a:lnTo>
                    <a:pt x="11" y="387"/>
                  </a:lnTo>
                  <a:lnTo>
                    <a:pt x="14" y="418"/>
                  </a:lnTo>
                  <a:lnTo>
                    <a:pt x="18" y="455"/>
                  </a:lnTo>
                  <a:lnTo>
                    <a:pt x="18" y="455"/>
                  </a:lnTo>
                  <a:lnTo>
                    <a:pt x="20" y="496"/>
                  </a:lnTo>
                  <a:lnTo>
                    <a:pt x="25" y="536"/>
                  </a:lnTo>
                  <a:lnTo>
                    <a:pt x="34" y="602"/>
                  </a:lnTo>
                  <a:lnTo>
                    <a:pt x="34" y="602"/>
                  </a:lnTo>
                  <a:lnTo>
                    <a:pt x="37" y="627"/>
                  </a:lnTo>
                  <a:lnTo>
                    <a:pt x="42" y="646"/>
                  </a:lnTo>
                  <a:lnTo>
                    <a:pt x="47" y="664"/>
                  </a:lnTo>
                  <a:lnTo>
                    <a:pt x="55" y="684"/>
                  </a:lnTo>
                  <a:lnTo>
                    <a:pt x="55" y="684"/>
                  </a:lnTo>
                  <a:lnTo>
                    <a:pt x="60" y="699"/>
                  </a:lnTo>
                  <a:lnTo>
                    <a:pt x="63" y="705"/>
                  </a:lnTo>
                  <a:lnTo>
                    <a:pt x="65" y="712"/>
                  </a:lnTo>
                  <a:lnTo>
                    <a:pt x="67" y="727"/>
                  </a:lnTo>
                  <a:lnTo>
                    <a:pt x="67" y="727"/>
                  </a:lnTo>
                  <a:lnTo>
                    <a:pt x="68" y="737"/>
                  </a:lnTo>
                  <a:lnTo>
                    <a:pt x="71" y="745"/>
                  </a:lnTo>
                  <a:lnTo>
                    <a:pt x="76" y="757"/>
                  </a:lnTo>
                  <a:lnTo>
                    <a:pt x="77" y="766"/>
                  </a:lnTo>
                  <a:lnTo>
                    <a:pt x="77" y="776"/>
                  </a:lnTo>
                  <a:lnTo>
                    <a:pt x="75" y="788"/>
                  </a:lnTo>
                  <a:lnTo>
                    <a:pt x="71" y="806"/>
                  </a:lnTo>
                  <a:lnTo>
                    <a:pt x="71" y="806"/>
                  </a:lnTo>
                  <a:lnTo>
                    <a:pt x="68" y="815"/>
                  </a:lnTo>
                  <a:lnTo>
                    <a:pt x="66" y="824"/>
                  </a:lnTo>
                  <a:lnTo>
                    <a:pt x="58" y="837"/>
                  </a:lnTo>
                  <a:lnTo>
                    <a:pt x="41" y="862"/>
                  </a:lnTo>
                  <a:lnTo>
                    <a:pt x="34" y="877"/>
                  </a:lnTo>
                  <a:lnTo>
                    <a:pt x="30" y="887"/>
                  </a:lnTo>
                  <a:lnTo>
                    <a:pt x="28" y="897"/>
                  </a:lnTo>
                  <a:lnTo>
                    <a:pt x="25" y="909"/>
                  </a:lnTo>
                  <a:lnTo>
                    <a:pt x="23" y="923"/>
                  </a:lnTo>
                  <a:lnTo>
                    <a:pt x="21" y="939"/>
                  </a:lnTo>
                  <a:lnTo>
                    <a:pt x="21" y="959"/>
                  </a:lnTo>
                  <a:lnTo>
                    <a:pt x="21" y="959"/>
                  </a:lnTo>
                  <a:lnTo>
                    <a:pt x="20" y="999"/>
                  </a:lnTo>
                  <a:lnTo>
                    <a:pt x="18" y="1040"/>
                  </a:lnTo>
                  <a:lnTo>
                    <a:pt x="13" y="1117"/>
                  </a:lnTo>
                  <a:lnTo>
                    <a:pt x="7" y="1174"/>
                  </a:lnTo>
                  <a:lnTo>
                    <a:pt x="4" y="1195"/>
                  </a:lnTo>
                  <a:lnTo>
                    <a:pt x="4" y="1195"/>
                  </a:lnTo>
                  <a:lnTo>
                    <a:pt x="3" y="1206"/>
                  </a:lnTo>
                  <a:lnTo>
                    <a:pt x="2" y="1231"/>
                  </a:lnTo>
                  <a:lnTo>
                    <a:pt x="0" y="1244"/>
                  </a:lnTo>
                  <a:lnTo>
                    <a:pt x="0" y="1257"/>
                  </a:lnTo>
                  <a:lnTo>
                    <a:pt x="2" y="1268"/>
                  </a:lnTo>
                  <a:lnTo>
                    <a:pt x="3" y="1272"/>
                  </a:lnTo>
                  <a:lnTo>
                    <a:pt x="4" y="1274"/>
                  </a:lnTo>
                  <a:lnTo>
                    <a:pt x="4" y="1274"/>
                  </a:lnTo>
                  <a:lnTo>
                    <a:pt x="13" y="1283"/>
                  </a:lnTo>
                  <a:lnTo>
                    <a:pt x="19" y="1286"/>
                  </a:lnTo>
                  <a:lnTo>
                    <a:pt x="25" y="1290"/>
                  </a:lnTo>
                  <a:lnTo>
                    <a:pt x="31" y="1291"/>
                  </a:lnTo>
                  <a:lnTo>
                    <a:pt x="39" y="1294"/>
                  </a:lnTo>
                  <a:lnTo>
                    <a:pt x="46" y="1294"/>
                  </a:lnTo>
                  <a:lnTo>
                    <a:pt x="55" y="1293"/>
                  </a:lnTo>
                  <a:lnTo>
                    <a:pt x="55" y="1293"/>
                  </a:lnTo>
                  <a:lnTo>
                    <a:pt x="58" y="1291"/>
                  </a:lnTo>
                  <a:lnTo>
                    <a:pt x="65" y="1288"/>
                  </a:lnTo>
                  <a:lnTo>
                    <a:pt x="76" y="1275"/>
                  </a:lnTo>
                  <a:lnTo>
                    <a:pt x="89" y="1258"/>
                  </a:lnTo>
                  <a:lnTo>
                    <a:pt x="102" y="1238"/>
                  </a:lnTo>
                  <a:lnTo>
                    <a:pt x="125" y="1200"/>
                  </a:lnTo>
                  <a:lnTo>
                    <a:pt x="140" y="1176"/>
                  </a:lnTo>
                  <a:lnTo>
                    <a:pt x="140" y="1176"/>
                  </a:lnTo>
                  <a:lnTo>
                    <a:pt x="154" y="1159"/>
                  </a:lnTo>
                  <a:lnTo>
                    <a:pt x="164" y="1145"/>
                  </a:lnTo>
                  <a:lnTo>
                    <a:pt x="175" y="1131"/>
                  </a:lnTo>
                  <a:lnTo>
                    <a:pt x="185" y="1115"/>
                  </a:lnTo>
                  <a:lnTo>
                    <a:pt x="193" y="1098"/>
                  </a:lnTo>
                  <a:lnTo>
                    <a:pt x="197" y="1090"/>
                  </a:lnTo>
                  <a:lnTo>
                    <a:pt x="199" y="1082"/>
                  </a:lnTo>
                  <a:lnTo>
                    <a:pt x="201" y="1075"/>
                  </a:lnTo>
                  <a:lnTo>
                    <a:pt x="201" y="1069"/>
                  </a:lnTo>
                  <a:lnTo>
                    <a:pt x="201" y="1069"/>
                  </a:lnTo>
                  <a:lnTo>
                    <a:pt x="199" y="1063"/>
                  </a:lnTo>
                  <a:lnTo>
                    <a:pt x="198" y="1056"/>
                  </a:lnTo>
                  <a:lnTo>
                    <a:pt x="193" y="1048"/>
                  </a:lnTo>
                  <a:lnTo>
                    <a:pt x="187" y="1042"/>
                  </a:lnTo>
                  <a:lnTo>
                    <a:pt x="181" y="1037"/>
                  </a:lnTo>
                  <a:lnTo>
                    <a:pt x="175" y="1034"/>
                  </a:lnTo>
                  <a:lnTo>
                    <a:pt x="170" y="1032"/>
                  </a:lnTo>
                  <a:lnTo>
                    <a:pt x="165" y="1030"/>
                  </a:lnTo>
                  <a:lnTo>
                    <a:pt x="165" y="1030"/>
                  </a:lnTo>
                  <a:lnTo>
                    <a:pt x="183" y="983"/>
                  </a:lnTo>
                  <a:lnTo>
                    <a:pt x="207" y="920"/>
                  </a:lnTo>
                  <a:lnTo>
                    <a:pt x="207" y="920"/>
                  </a:lnTo>
                  <a:lnTo>
                    <a:pt x="216" y="897"/>
                  </a:lnTo>
                  <a:lnTo>
                    <a:pt x="230" y="862"/>
                  </a:lnTo>
                  <a:lnTo>
                    <a:pt x="238" y="845"/>
                  </a:lnTo>
                  <a:lnTo>
                    <a:pt x="245" y="830"/>
                  </a:lnTo>
                  <a:lnTo>
                    <a:pt x="251" y="820"/>
                  </a:lnTo>
                  <a:lnTo>
                    <a:pt x="254" y="818"/>
                  </a:lnTo>
                  <a:lnTo>
                    <a:pt x="256" y="816"/>
                  </a:lnTo>
                  <a:lnTo>
                    <a:pt x="256" y="816"/>
                  </a:lnTo>
                  <a:lnTo>
                    <a:pt x="264" y="818"/>
                  </a:lnTo>
                  <a:lnTo>
                    <a:pt x="276" y="820"/>
                  </a:lnTo>
                  <a:lnTo>
                    <a:pt x="308" y="829"/>
                  </a:lnTo>
                  <a:lnTo>
                    <a:pt x="353" y="841"/>
                  </a:lnTo>
                  <a:lnTo>
                    <a:pt x="385" y="846"/>
                  </a:lnTo>
                  <a:lnTo>
                    <a:pt x="385" y="846"/>
                  </a:lnTo>
                  <a:lnTo>
                    <a:pt x="397" y="891"/>
                  </a:lnTo>
                  <a:lnTo>
                    <a:pt x="405" y="926"/>
                  </a:lnTo>
                  <a:lnTo>
                    <a:pt x="407" y="940"/>
                  </a:lnTo>
                  <a:lnTo>
                    <a:pt x="409" y="950"/>
                  </a:lnTo>
                  <a:lnTo>
                    <a:pt x="409" y="950"/>
                  </a:lnTo>
                  <a:lnTo>
                    <a:pt x="407" y="956"/>
                  </a:lnTo>
                  <a:lnTo>
                    <a:pt x="406" y="964"/>
                  </a:lnTo>
                  <a:lnTo>
                    <a:pt x="402" y="977"/>
                  </a:lnTo>
                  <a:lnTo>
                    <a:pt x="401" y="983"/>
                  </a:lnTo>
                  <a:lnTo>
                    <a:pt x="402" y="990"/>
                  </a:lnTo>
                  <a:lnTo>
                    <a:pt x="404" y="995"/>
                  </a:lnTo>
                  <a:lnTo>
                    <a:pt x="409" y="999"/>
                  </a:lnTo>
                  <a:lnTo>
                    <a:pt x="409" y="999"/>
                  </a:lnTo>
                  <a:lnTo>
                    <a:pt x="430" y="1018"/>
                  </a:lnTo>
                  <a:lnTo>
                    <a:pt x="439" y="1027"/>
                  </a:lnTo>
                  <a:lnTo>
                    <a:pt x="439" y="1027"/>
                  </a:lnTo>
                  <a:lnTo>
                    <a:pt x="439" y="1028"/>
                  </a:lnTo>
                  <a:lnTo>
                    <a:pt x="438" y="1030"/>
                  </a:lnTo>
                  <a:lnTo>
                    <a:pt x="439" y="1032"/>
                  </a:lnTo>
                  <a:lnTo>
                    <a:pt x="442" y="1034"/>
                  </a:lnTo>
                  <a:lnTo>
                    <a:pt x="446" y="1035"/>
                  </a:lnTo>
                  <a:lnTo>
                    <a:pt x="453" y="1037"/>
                  </a:lnTo>
                  <a:lnTo>
                    <a:pt x="463" y="1038"/>
                  </a:lnTo>
                  <a:lnTo>
                    <a:pt x="463" y="1038"/>
                  </a:lnTo>
                  <a:lnTo>
                    <a:pt x="474" y="1037"/>
                  </a:lnTo>
                  <a:lnTo>
                    <a:pt x="484" y="1035"/>
                  </a:lnTo>
                  <a:lnTo>
                    <a:pt x="500" y="1030"/>
                  </a:lnTo>
                  <a:lnTo>
                    <a:pt x="511" y="1027"/>
                  </a:lnTo>
                  <a:lnTo>
                    <a:pt x="515" y="1024"/>
                  </a:lnTo>
                  <a:lnTo>
                    <a:pt x="515" y="1024"/>
                  </a:lnTo>
                  <a:lnTo>
                    <a:pt x="517" y="1024"/>
                  </a:lnTo>
                  <a:lnTo>
                    <a:pt x="525" y="1021"/>
                  </a:lnTo>
                  <a:lnTo>
                    <a:pt x="529" y="1018"/>
                  </a:lnTo>
                  <a:lnTo>
                    <a:pt x="532" y="1013"/>
                  </a:lnTo>
                  <a:lnTo>
                    <a:pt x="536" y="1007"/>
                  </a:lnTo>
                  <a:lnTo>
                    <a:pt x="537" y="999"/>
                  </a:lnTo>
                  <a:lnTo>
                    <a:pt x="537" y="999"/>
                  </a:lnTo>
                  <a:lnTo>
                    <a:pt x="545" y="948"/>
                  </a:lnTo>
                  <a:lnTo>
                    <a:pt x="548" y="915"/>
                  </a:lnTo>
                  <a:lnTo>
                    <a:pt x="550" y="886"/>
                  </a:lnTo>
                  <a:lnTo>
                    <a:pt x="550" y="886"/>
                  </a:lnTo>
                  <a:lnTo>
                    <a:pt x="551" y="871"/>
                  </a:lnTo>
                  <a:lnTo>
                    <a:pt x="552" y="858"/>
                  </a:lnTo>
                  <a:lnTo>
                    <a:pt x="556" y="834"/>
                  </a:lnTo>
                  <a:lnTo>
                    <a:pt x="561" y="810"/>
                  </a:lnTo>
                  <a:lnTo>
                    <a:pt x="561" y="810"/>
                  </a:lnTo>
                  <a:lnTo>
                    <a:pt x="566" y="816"/>
                  </a:lnTo>
                  <a:lnTo>
                    <a:pt x="578" y="830"/>
                  </a:lnTo>
                  <a:lnTo>
                    <a:pt x="593" y="845"/>
                  </a:lnTo>
                  <a:lnTo>
                    <a:pt x="600" y="850"/>
                  </a:lnTo>
                  <a:lnTo>
                    <a:pt x="606" y="852"/>
                  </a:lnTo>
                  <a:lnTo>
                    <a:pt x="606" y="852"/>
                  </a:lnTo>
                  <a:lnTo>
                    <a:pt x="613" y="851"/>
                  </a:lnTo>
                  <a:lnTo>
                    <a:pt x="623" y="849"/>
                  </a:lnTo>
                  <a:lnTo>
                    <a:pt x="632" y="844"/>
                  </a:lnTo>
                  <a:lnTo>
                    <a:pt x="644" y="837"/>
                  </a:lnTo>
                  <a:lnTo>
                    <a:pt x="666" y="824"/>
                  </a:lnTo>
                  <a:lnTo>
                    <a:pt x="673" y="818"/>
                  </a:lnTo>
                  <a:lnTo>
                    <a:pt x="679" y="813"/>
                  </a:lnTo>
                  <a:lnTo>
                    <a:pt x="679" y="813"/>
                  </a:lnTo>
                  <a:lnTo>
                    <a:pt x="700" y="785"/>
                  </a:lnTo>
                  <a:lnTo>
                    <a:pt x="717" y="767"/>
                  </a:lnTo>
                  <a:lnTo>
                    <a:pt x="726" y="758"/>
                  </a:lnTo>
                  <a:lnTo>
                    <a:pt x="738" y="750"/>
                  </a:lnTo>
                  <a:lnTo>
                    <a:pt x="738" y="750"/>
                  </a:lnTo>
                  <a:lnTo>
                    <a:pt x="751" y="740"/>
                  </a:lnTo>
                  <a:lnTo>
                    <a:pt x="768" y="725"/>
                  </a:lnTo>
                  <a:lnTo>
                    <a:pt x="788" y="706"/>
                  </a:lnTo>
                  <a:lnTo>
                    <a:pt x="808" y="686"/>
                  </a:lnTo>
                  <a:lnTo>
                    <a:pt x="827" y="664"/>
                  </a:lnTo>
                  <a:lnTo>
                    <a:pt x="834" y="653"/>
                  </a:lnTo>
                  <a:lnTo>
                    <a:pt x="841" y="642"/>
                  </a:lnTo>
                  <a:lnTo>
                    <a:pt x="848" y="632"/>
                  </a:lnTo>
                  <a:lnTo>
                    <a:pt x="853" y="621"/>
                  </a:lnTo>
                  <a:lnTo>
                    <a:pt x="855" y="612"/>
                  </a:lnTo>
                  <a:lnTo>
                    <a:pt x="856" y="602"/>
                  </a:lnTo>
                  <a:lnTo>
                    <a:pt x="856" y="602"/>
                  </a:lnTo>
                  <a:lnTo>
                    <a:pt x="858" y="586"/>
                  </a:lnTo>
                  <a:lnTo>
                    <a:pt x="859" y="575"/>
                  </a:lnTo>
                  <a:lnTo>
                    <a:pt x="862" y="560"/>
                  </a:lnTo>
                  <a:lnTo>
                    <a:pt x="862" y="555"/>
                  </a:lnTo>
                  <a:lnTo>
                    <a:pt x="859" y="553"/>
                  </a:lnTo>
                  <a:lnTo>
                    <a:pt x="853" y="550"/>
                  </a:lnTo>
                  <a:lnTo>
                    <a:pt x="841" y="548"/>
                  </a:lnTo>
                  <a:lnTo>
                    <a:pt x="841" y="548"/>
                  </a:lnTo>
                  <a:lnTo>
                    <a:pt x="834" y="548"/>
                  </a:lnTo>
                  <a:lnTo>
                    <a:pt x="827" y="549"/>
                  </a:lnTo>
                  <a:lnTo>
                    <a:pt x="818" y="552"/>
                  </a:lnTo>
                  <a:lnTo>
                    <a:pt x="809" y="554"/>
                  </a:lnTo>
                  <a:lnTo>
                    <a:pt x="791" y="564"/>
                  </a:lnTo>
                  <a:lnTo>
                    <a:pt x="772" y="574"/>
                  </a:lnTo>
                  <a:lnTo>
                    <a:pt x="755" y="585"/>
                  </a:lnTo>
                  <a:lnTo>
                    <a:pt x="741" y="595"/>
                  </a:lnTo>
                  <a:lnTo>
                    <a:pt x="729" y="605"/>
                  </a:lnTo>
                  <a:lnTo>
                    <a:pt x="698" y="566"/>
                  </a:lnTo>
                  <a:lnTo>
                    <a:pt x="698" y="566"/>
                  </a:lnTo>
                  <a:lnTo>
                    <a:pt x="692" y="569"/>
                  </a:lnTo>
                  <a:lnTo>
                    <a:pt x="686" y="571"/>
                  </a:lnTo>
                  <a:lnTo>
                    <a:pt x="677" y="571"/>
                  </a:lnTo>
                  <a:lnTo>
                    <a:pt x="666" y="570"/>
                  </a:lnTo>
                  <a:lnTo>
                    <a:pt x="655" y="568"/>
                  </a:lnTo>
                  <a:lnTo>
                    <a:pt x="648" y="564"/>
                  </a:lnTo>
                  <a:lnTo>
                    <a:pt x="642" y="560"/>
                  </a:lnTo>
                  <a:lnTo>
                    <a:pt x="636" y="554"/>
                  </a:lnTo>
                  <a:lnTo>
                    <a:pt x="629" y="548"/>
                  </a:lnTo>
                  <a:lnTo>
                    <a:pt x="629" y="548"/>
                  </a:lnTo>
                  <a:lnTo>
                    <a:pt x="608" y="526"/>
                  </a:lnTo>
                  <a:lnTo>
                    <a:pt x="592" y="511"/>
                  </a:lnTo>
                  <a:lnTo>
                    <a:pt x="578" y="498"/>
                  </a:lnTo>
                  <a:lnTo>
                    <a:pt x="573" y="491"/>
                  </a:lnTo>
                  <a:lnTo>
                    <a:pt x="567" y="481"/>
                  </a:lnTo>
                  <a:lnTo>
                    <a:pt x="567" y="481"/>
                  </a:lnTo>
                  <a:lnTo>
                    <a:pt x="543" y="443"/>
                  </a:lnTo>
                  <a:lnTo>
                    <a:pt x="521" y="407"/>
                  </a:lnTo>
                  <a:lnTo>
                    <a:pt x="521" y="407"/>
                  </a:lnTo>
                  <a:lnTo>
                    <a:pt x="514" y="398"/>
                  </a:lnTo>
                  <a:lnTo>
                    <a:pt x="505" y="390"/>
                  </a:lnTo>
                  <a:lnTo>
                    <a:pt x="495" y="381"/>
                  </a:lnTo>
                  <a:lnTo>
                    <a:pt x="484" y="373"/>
                  </a:lnTo>
                  <a:lnTo>
                    <a:pt x="467" y="361"/>
                  </a:lnTo>
                  <a:lnTo>
                    <a:pt x="458" y="357"/>
                  </a:lnTo>
                  <a:lnTo>
                    <a:pt x="427" y="305"/>
                  </a:lnTo>
                  <a:lnTo>
                    <a:pt x="427" y="305"/>
                  </a:lnTo>
                  <a:lnTo>
                    <a:pt x="433" y="303"/>
                  </a:lnTo>
                  <a:lnTo>
                    <a:pt x="451" y="296"/>
                  </a:lnTo>
                  <a:lnTo>
                    <a:pt x="462" y="291"/>
                  </a:lnTo>
                  <a:lnTo>
                    <a:pt x="473" y="283"/>
                  </a:lnTo>
                  <a:lnTo>
                    <a:pt x="484" y="276"/>
                  </a:lnTo>
                  <a:lnTo>
                    <a:pt x="496" y="266"/>
                  </a:lnTo>
                  <a:lnTo>
                    <a:pt x="496" y="266"/>
                  </a:lnTo>
                  <a:lnTo>
                    <a:pt x="501" y="260"/>
                  </a:lnTo>
                  <a:lnTo>
                    <a:pt x="506" y="251"/>
                  </a:lnTo>
                  <a:lnTo>
                    <a:pt x="510" y="242"/>
                  </a:lnTo>
                  <a:lnTo>
                    <a:pt x="515" y="234"/>
                  </a:lnTo>
                  <a:lnTo>
                    <a:pt x="522" y="213"/>
                  </a:lnTo>
                  <a:lnTo>
                    <a:pt x="527" y="192"/>
                  </a:lnTo>
                  <a:lnTo>
                    <a:pt x="532" y="171"/>
                  </a:lnTo>
                  <a:lnTo>
                    <a:pt x="535" y="155"/>
                  </a:lnTo>
                  <a:lnTo>
                    <a:pt x="537" y="138"/>
                  </a:lnTo>
                  <a:lnTo>
                    <a:pt x="537" y="138"/>
                  </a:lnTo>
                  <a:lnTo>
                    <a:pt x="537" y="131"/>
                  </a:lnTo>
                  <a:lnTo>
                    <a:pt x="533" y="111"/>
                  </a:lnTo>
                  <a:lnTo>
                    <a:pt x="531" y="100"/>
                  </a:lnTo>
                  <a:lnTo>
                    <a:pt x="527" y="88"/>
                  </a:lnTo>
                  <a:lnTo>
                    <a:pt x="522" y="75"/>
                  </a:lnTo>
                  <a:lnTo>
                    <a:pt x="515" y="63"/>
                  </a:lnTo>
                  <a:lnTo>
                    <a:pt x="515" y="63"/>
                  </a:lnTo>
                  <a:lnTo>
                    <a:pt x="500" y="44"/>
                  </a:lnTo>
                  <a:lnTo>
                    <a:pt x="493" y="37"/>
                  </a:lnTo>
                  <a:lnTo>
                    <a:pt x="485" y="31"/>
                  </a:lnTo>
                  <a:lnTo>
                    <a:pt x="477" y="25"/>
                  </a:lnTo>
                  <a:lnTo>
                    <a:pt x="465" y="21"/>
                  </a:lnTo>
                  <a:lnTo>
                    <a:pt x="453" y="17"/>
                  </a:lnTo>
                  <a:lnTo>
                    <a:pt x="438" y="13"/>
                  </a:lnTo>
                  <a:lnTo>
                    <a:pt x="438" y="13"/>
                  </a:lnTo>
                  <a:lnTo>
                    <a:pt x="407" y="9"/>
                  </a:lnTo>
                  <a:lnTo>
                    <a:pt x="384" y="6"/>
                  </a:lnTo>
                  <a:lnTo>
                    <a:pt x="363" y="5"/>
                  </a:lnTo>
                  <a:lnTo>
                    <a:pt x="342" y="5"/>
                  </a:lnTo>
                  <a:lnTo>
                    <a:pt x="342" y="5"/>
                  </a:lnTo>
                  <a:lnTo>
                    <a:pt x="333" y="5"/>
                  </a:lnTo>
                  <a:lnTo>
                    <a:pt x="327" y="4"/>
                  </a:lnTo>
                  <a:lnTo>
                    <a:pt x="319" y="1"/>
                  </a:lnTo>
                  <a:lnTo>
                    <a:pt x="316" y="0"/>
                  </a:lnTo>
                  <a:lnTo>
                    <a:pt x="312" y="1"/>
                  </a:lnTo>
                  <a:lnTo>
                    <a:pt x="306" y="4"/>
                  </a:lnTo>
                  <a:lnTo>
                    <a:pt x="298" y="10"/>
                  </a:lnTo>
                  <a:lnTo>
                    <a:pt x="298" y="10"/>
                  </a:lnTo>
                  <a:lnTo>
                    <a:pt x="289" y="18"/>
                  </a:lnTo>
                  <a:lnTo>
                    <a:pt x="277" y="31"/>
                  </a:lnTo>
                  <a:lnTo>
                    <a:pt x="268" y="46"/>
                  </a:lnTo>
                  <a:lnTo>
                    <a:pt x="258" y="61"/>
                  </a:lnTo>
                  <a:lnTo>
                    <a:pt x="242" y="85"/>
                  </a:lnTo>
                  <a:lnTo>
                    <a:pt x="235" y="96"/>
                  </a:lnTo>
                  <a:lnTo>
                    <a:pt x="235" y="96"/>
                  </a:lnTo>
                  <a:close/>
                </a:path>
              </a:pathLst>
            </a:custGeom>
            <a:solidFill>
              <a:schemeClr val="tx1"/>
            </a:solidFill>
            <a:ln w="7938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0" name="Freeform 24">
              <a:extLst>
                <a:ext uri="{FF2B5EF4-FFF2-40B4-BE49-F238E27FC236}">
                  <a16:creationId xmlns:a16="http://schemas.microsoft.com/office/drawing/2014/main" id="{2EDFDD7E-910D-4386-8E71-6E77D429568A}"/>
                </a:ext>
              </a:extLst>
            </p:cNvPr>
            <p:cNvSpPr>
              <a:spLocks/>
            </p:cNvSpPr>
            <p:nvPr/>
          </p:nvSpPr>
          <p:spPr bwMode="auto">
            <a:xfrm rot="1563121">
              <a:off x="2825899" y="3874933"/>
              <a:ext cx="221637" cy="342652"/>
            </a:xfrm>
            <a:custGeom>
              <a:avLst/>
              <a:gdLst>
                <a:gd name="T0" fmla="*/ 225 w 663"/>
                <a:gd name="T1" fmla="*/ 53 h 1025"/>
                <a:gd name="T2" fmla="*/ 159 w 663"/>
                <a:gd name="T3" fmla="*/ 55 h 1025"/>
                <a:gd name="T4" fmla="*/ 130 w 663"/>
                <a:gd name="T5" fmla="*/ 65 h 1025"/>
                <a:gd name="T6" fmla="*/ 68 w 663"/>
                <a:gd name="T7" fmla="*/ 107 h 1025"/>
                <a:gd name="T8" fmla="*/ 41 w 663"/>
                <a:gd name="T9" fmla="*/ 145 h 1025"/>
                <a:gd name="T10" fmla="*/ 36 w 663"/>
                <a:gd name="T11" fmla="*/ 176 h 1025"/>
                <a:gd name="T12" fmla="*/ 41 w 663"/>
                <a:gd name="T13" fmla="*/ 207 h 1025"/>
                <a:gd name="T14" fmla="*/ 58 w 663"/>
                <a:gd name="T15" fmla="*/ 238 h 1025"/>
                <a:gd name="T16" fmla="*/ 80 w 663"/>
                <a:gd name="T17" fmla="*/ 286 h 1025"/>
                <a:gd name="T18" fmla="*/ 96 w 663"/>
                <a:gd name="T19" fmla="*/ 395 h 1025"/>
                <a:gd name="T20" fmla="*/ 119 w 663"/>
                <a:gd name="T21" fmla="*/ 479 h 1025"/>
                <a:gd name="T22" fmla="*/ 180 w 663"/>
                <a:gd name="T23" fmla="*/ 630 h 1025"/>
                <a:gd name="T24" fmla="*/ 216 w 663"/>
                <a:gd name="T25" fmla="*/ 663 h 1025"/>
                <a:gd name="T26" fmla="*/ 244 w 663"/>
                <a:gd name="T27" fmla="*/ 690 h 1025"/>
                <a:gd name="T28" fmla="*/ 251 w 663"/>
                <a:gd name="T29" fmla="*/ 707 h 1025"/>
                <a:gd name="T30" fmla="*/ 249 w 663"/>
                <a:gd name="T31" fmla="*/ 733 h 1025"/>
                <a:gd name="T32" fmla="*/ 227 w 663"/>
                <a:gd name="T33" fmla="*/ 759 h 1025"/>
                <a:gd name="T34" fmla="*/ 170 w 663"/>
                <a:gd name="T35" fmla="*/ 798 h 1025"/>
                <a:gd name="T36" fmla="*/ 104 w 663"/>
                <a:gd name="T37" fmla="*/ 836 h 1025"/>
                <a:gd name="T38" fmla="*/ 80 w 663"/>
                <a:gd name="T39" fmla="*/ 865 h 1025"/>
                <a:gd name="T40" fmla="*/ 67 w 663"/>
                <a:gd name="T41" fmla="*/ 872 h 1025"/>
                <a:gd name="T42" fmla="*/ 15 w 663"/>
                <a:gd name="T43" fmla="*/ 896 h 1025"/>
                <a:gd name="T44" fmla="*/ 0 w 663"/>
                <a:gd name="T45" fmla="*/ 919 h 1025"/>
                <a:gd name="T46" fmla="*/ 5 w 663"/>
                <a:gd name="T47" fmla="*/ 944 h 1025"/>
                <a:gd name="T48" fmla="*/ 37 w 663"/>
                <a:gd name="T49" fmla="*/ 991 h 1025"/>
                <a:gd name="T50" fmla="*/ 80 w 663"/>
                <a:gd name="T51" fmla="*/ 1025 h 1025"/>
                <a:gd name="T52" fmla="*/ 91 w 663"/>
                <a:gd name="T53" fmla="*/ 1017 h 1025"/>
                <a:gd name="T54" fmla="*/ 107 w 663"/>
                <a:gd name="T55" fmla="*/ 980 h 1025"/>
                <a:gd name="T56" fmla="*/ 130 w 663"/>
                <a:gd name="T57" fmla="*/ 944 h 1025"/>
                <a:gd name="T58" fmla="*/ 151 w 663"/>
                <a:gd name="T59" fmla="*/ 923 h 1025"/>
                <a:gd name="T60" fmla="*/ 248 w 663"/>
                <a:gd name="T61" fmla="*/ 872 h 1025"/>
                <a:gd name="T62" fmla="*/ 341 w 663"/>
                <a:gd name="T63" fmla="*/ 832 h 1025"/>
                <a:gd name="T64" fmla="*/ 383 w 663"/>
                <a:gd name="T65" fmla="*/ 817 h 1025"/>
                <a:gd name="T66" fmla="*/ 435 w 663"/>
                <a:gd name="T67" fmla="*/ 791 h 1025"/>
                <a:gd name="T68" fmla="*/ 452 w 663"/>
                <a:gd name="T69" fmla="*/ 814 h 1025"/>
                <a:gd name="T70" fmla="*/ 478 w 663"/>
                <a:gd name="T71" fmla="*/ 834 h 1025"/>
                <a:gd name="T72" fmla="*/ 493 w 663"/>
                <a:gd name="T73" fmla="*/ 832 h 1025"/>
                <a:gd name="T74" fmla="*/ 516 w 663"/>
                <a:gd name="T75" fmla="*/ 802 h 1025"/>
                <a:gd name="T76" fmla="*/ 541 w 663"/>
                <a:gd name="T77" fmla="*/ 742 h 1025"/>
                <a:gd name="T78" fmla="*/ 546 w 663"/>
                <a:gd name="T79" fmla="*/ 726 h 1025"/>
                <a:gd name="T80" fmla="*/ 587 w 663"/>
                <a:gd name="T81" fmla="*/ 668 h 1025"/>
                <a:gd name="T82" fmla="*/ 613 w 663"/>
                <a:gd name="T83" fmla="*/ 630 h 1025"/>
                <a:gd name="T84" fmla="*/ 648 w 663"/>
                <a:gd name="T85" fmla="*/ 572 h 1025"/>
                <a:gd name="T86" fmla="*/ 663 w 663"/>
                <a:gd name="T87" fmla="*/ 533 h 1025"/>
                <a:gd name="T88" fmla="*/ 592 w 663"/>
                <a:gd name="T89" fmla="*/ 454 h 1025"/>
                <a:gd name="T90" fmla="*/ 512 w 663"/>
                <a:gd name="T91" fmla="*/ 386 h 1025"/>
                <a:gd name="T92" fmla="*/ 472 w 663"/>
                <a:gd name="T93" fmla="*/ 269 h 1025"/>
                <a:gd name="T94" fmla="*/ 499 w 663"/>
                <a:gd name="T95" fmla="*/ 225 h 1025"/>
                <a:gd name="T96" fmla="*/ 515 w 663"/>
                <a:gd name="T97" fmla="*/ 159 h 1025"/>
                <a:gd name="T98" fmla="*/ 520 w 663"/>
                <a:gd name="T99" fmla="*/ 105 h 1025"/>
                <a:gd name="T100" fmla="*/ 469 w 663"/>
                <a:gd name="T101" fmla="*/ 57 h 1025"/>
                <a:gd name="T102" fmla="*/ 432 w 663"/>
                <a:gd name="T103" fmla="*/ 29 h 1025"/>
                <a:gd name="T104" fmla="*/ 406 w 663"/>
                <a:gd name="T105" fmla="*/ 22 h 1025"/>
                <a:gd name="T106" fmla="*/ 379 w 663"/>
                <a:gd name="T107" fmla="*/ 19 h 1025"/>
                <a:gd name="T108" fmla="*/ 355 w 663"/>
                <a:gd name="T109" fmla="*/ 15 h 1025"/>
                <a:gd name="T110" fmla="*/ 312 w 663"/>
                <a:gd name="T111" fmla="*/ 0 h 1025"/>
                <a:gd name="T112" fmla="*/ 270 w 663"/>
                <a:gd name="T113" fmla="*/ 32 h 10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3" h="1025">
                  <a:moveTo>
                    <a:pt x="251" y="58"/>
                  </a:moveTo>
                  <a:lnTo>
                    <a:pt x="251" y="58"/>
                  </a:lnTo>
                  <a:lnTo>
                    <a:pt x="239" y="56"/>
                  </a:lnTo>
                  <a:lnTo>
                    <a:pt x="225" y="53"/>
                  </a:lnTo>
                  <a:lnTo>
                    <a:pt x="208" y="52"/>
                  </a:lnTo>
                  <a:lnTo>
                    <a:pt x="188" y="52"/>
                  </a:lnTo>
                  <a:lnTo>
                    <a:pt x="169" y="53"/>
                  </a:lnTo>
                  <a:lnTo>
                    <a:pt x="159" y="55"/>
                  </a:lnTo>
                  <a:lnTo>
                    <a:pt x="149" y="57"/>
                  </a:lnTo>
                  <a:lnTo>
                    <a:pt x="139" y="61"/>
                  </a:lnTo>
                  <a:lnTo>
                    <a:pt x="130" y="65"/>
                  </a:lnTo>
                  <a:lnTo>
                    <a:pt x="130" y="65"/>
                  </a:lnTo>
                  <a:lnTo>
                    <a:pt x="113" y="74"/>
                  </a:lnTo>
                  <a:lnTo>
                    <a:pt x="97" y="84"/>
                  </a:lnTo>
                  <a:lnTo>
                    <a:pt x="82" y="95"/>
                  </a:lnTo>
                  <a:lnTo>
                    <a:pt x="68" y="107"/>
                  </a:lnTo>
                  <a:lnTo>
                    <a:pt x="57" y="118"/>
                  </a:lnTo>
                  <a:lnTo>
                    <a:pt x="49" y="129"/>
                  </a:lnTo>
                  <a:lnTo>
                    <a:pt x="44" y="140"/>
                  </a:lnTo>
                  <a:lnTo>
                    <a:pt x="41" y="145"/>
                  </a:lnTo>
                  <a:lnTo>
                    <a:pt x="40" y="151"/>
                  </a:lnTo>
                  <a:lnTo>
                    <a:pt x="40" y="151"/>
                  </a:lnTo>
                  <a:lnTo>
                    <a:pt x="37" y="168"/>
                  </a:lnTo>
                  <a:lnTo>
                    <a:pt x="36" y="176"/>
                  </a:lnTo>
                  <a:lnTo>
                    <a:pt x="36" y="182"/>
                  </a:lnTo>
                  <a:lnTo>
                    <a:pt x="36" y="189"/>
                  </a:lnTo>
                  <a:lnTo>
                    <a:pt x="39" y="197"/>
                  </a:lnTo>
                  <a:lnTo>
                    <a:pt x="41" y="207"/>
                  </a:lnTo>
                  <a:lnTo>
                    <a:pt x="47" y="219"/>
                  </a:lnTo>
                  <a:lnTo>
                    <a:pt x="47" y="219"/>
                  </a:lnTo>
                  <a:lnTo>
                    <a:pt x="54" y="230"/>
                  </a:lnTo>
                  <a:lnTo>
                    <a:pt x="58" y="238"/>
                  </a:lnTo>
                  <a:lnTo>
                    <a:pt x="68" y="251"/>
                  </a:lnTo>
                  <a:lnTo>
                    <a:pt x="72" y="259"/>
                  </a:lnTo>
                  <a:lnTo>
                    <a:pt x="76" y="270"/>
                  </a:lnTo>
                  <a:lnTo>
                    <a:pt x="80" y="286"/>
                  </a:lnTo>
                  <a:lnTo>
                    <a:pt x="83" y="308"/>
                  </a:lnTo>
                  <a:lnTo>
                    <a:pt x="83" y="308"/>
                  </a:lnTo>
                  <a:lnTo>
                    <a:pt x="89" y="354"/>
                  </a:lnTo>
                  <a:lnTo>
                    <a:pt x="96" y="395"/>
                  </a:lnTo>
                  <a:lnTo>
                    <a:pt x="99" y="415"/>
                  </a:lnTo>
                  <a:lnTo>
                    <a:pt x="104" y="436"/>
                  </a:lnTo>
                  <a:lnTo>
                    <a:pt x="110" y="457"/>
                  </a:lnTo>
                  <a:lnTo>
                    <a:pt x="119" y="479"/>
                  </a:lnTo>
                  <a:lnTo>
                    <a:pt x="119" y="479"/>
                  </a:lnTo>
                  <a:lnTo>
                    <a:pt x="155" y="572"/>
                  </a:lnTo>
                  <a:lnTo>
                    <a:pt x="170" y="608"/>
                  </a:lnTo>
                  <a:lnTo>
                    <a:pt x="180" y="630"/>
                  </a:lnTo>
                  <a:lnTo>
                    <a:pt x="180" y="630"/>
                  </a:lnTo>
                  <a:lnTo>
                    <a:pt x="186" y="637"/>
                  </a:lnTo>
                  <a:lnTo>
                    <a:pt x="195" y="645"/>
                  </a:lnTo>
                  <a:lnTo>
                    <a:pt x="216" y="663"/>
                  </a:lnTo>
                  <a:lnTo>
                    <a:pt x="235" y="679"/>
                  </a:lnTo>
                  <a:lnTo>
                    <a:pt x="242" y="686"/>
                  </a:lnTo>
                  <a:lnTo>
                    <a:pt x="244" y="688"/>
                  </a:lnTo>
                  <a:lnTo>
                    <a:pt x="244" y="690"/>
                  </a:lnTo>
                  <a:lnTo>
                    <a:pt x="244" y="690"/>
                  </a:lnTo>
                  <a:lnTo>
                    <a:pt x="245" y="694"/>
                  </a:lnTo>
                  <a:lnTo>
                    <a:pt x="248" y="700"/>
                  </a:lnTo>
                  <a:lnTo>
                    <a:pt x="251" y="707"/>
                  </a:lnTo>
                  <a:lnTo>
                    <a:pt x="253" y="714"/>
                  </a:lnTo>
                  <a:lnTo>
                    <a:pt x="253" y="723"/>
                  </a:lnTo>
                  <a:lnTo>
                    <a:pt x="251" y="728"/>
                  </a:lnTo>
                  <a:lnTo>
                    <a:pt x="249" y="733"/>
                  </a:lnTo>
                  <a:lnTo>
                    <a:pt x="245" y="739"/>
                  </a:lnTo>
                  <a:lnTo>
                    <a:pt x="240" y="745"/>
                  </a:lnTo>
                  <a:lnTo>
                    <a:pt x="234" y="751"/>
                  </a:lnTo>
                  <a:lnTo>
                    <a:pt x="227" y="759"/>
                  </a:lnTo>
                  <a:lnTo>
                    <a:pt x="227" y="759"/>
                  </a:lnTo>
                  <a:lnTo>
                    <a:pt x="208" y="772"/>
                  </a:lnTo>
                  <a:lnTo>
                    <a:pt x="190" y="786"/>
                  </a:lnTo>
                  <a:lnTo>
                    <a:pt x="170" y="798"/>
                  </a:lnTo>
                  <a:lnTo>
                    <a:pt x="152" y="808"/>
                  </a:lnTo>
                  <a:lnTo>
                    <a:pt x="122" y="825"/>
                  </a:lnTo>
                  <a:lnTo>
                    <a:pt x="110" y="832"/>
                  </a:lnTo>
                  <a:lnTo>
                    <a:pt x="104" y="836"/>
                  </a:lnTo>
                  <a:lnTo>
                    <a:pt x="104" y="836"/>
                  </a:lnTo>
                  <a:lnTo>
                    <a:pt x="89" y="851"/>
                  </a:lnTo>
                  <a:lnTo>
                    <a:pt x="83" y="858"/>
                  </a:lnTo>
                  <a:lnTo>
                    <a:pt x="80" y="865"/>
                  </a:lnTo>
                  <a:lnTo>
                    <a:pt x="80" y="865"/>
                  </a:lnTo>
                  <a:lnTo>
                    <a:pt x="78" y="867"/>
                  </a:lnTo>
                  <a:lnTo>
                    <a:pt x="76" y="870"/>
                  </a:lnTo>
                  <a:lnTo>
                    <a:pt x="67" y="872"/>
                  </a:lnTo>
                  <a:lnTo>
                    <a:pt x="41" y="881"/>
                  </a:lnTo>
                  <a:lnTo>
                    <a:pt x="28" y="887"/>
                  </a:lnTo>
                  <a:lnTo>
                    <a:pt x="21" y="891"/>
                  </a:lnTo>
                  <a:lnTo>
                    <a:pt x="15" y="896"/>
                  </a:lnTo>
                  <a:lnTo>
                    <a:pt x="10" y="901"/>
                  </a:lnTo>
                  <a:lnTo>
                    <a:pt x="7" y="906"/>
                  </a:lnTo>
                  <a:lnTo>
                    <a:pt x="3" y="912"/>
                  </a:lnTo>
                  <a:lnTo>
                    <a:pt x="0" y="919"/>
                  </a:lnTo>
                  <a:lnTo>
                    <a:pt x="0" y="919"/>
                  </a:lnTo>
                  <a:lnTo>
                    <a:pt x="0" y="927"/>
                  </a:lnTo>
                  <a:lnTo>
                    <a:pt x="2" y="935"/>
                  </a:lnTo>
                  <a:lnTo>
                    <a:pt x="5" y="944"/>
                  </a:lnTo>
                  <a:lnTo>
                    <a:pt x="10" y="954"/>
                  </a:lnTo>
                  <a:lnTo>
                    <a:pt x="15" y="964"/>
                  </a:lnTo>
                  <a:lnTo>
                    <a:pt x="23" y="973"/>
                  </a:lnTo>
                  <a:lnTo>
                    <a:pt x="37" y="991"/>
                  </a:lnTo>
                  <a:lnTo>
                    <a:pt x="54" y="1007"/>
                  </a:lnTo>
                  <a:lnTo>
                    <a:pt x="68" y="1018"/>
                  </a:lnTo>
                  <a:lnTo>
                    <a:pt x="75" y="1022"/>
                  </a:lnTo>
                  <a:lnTo>
                    <a:pt x="80" y="1025"/>
                  </a:lnTo>
                  <a:lnTo>
                    <a:pt x="84" y="1025"/>
                  </a:lnTo>
                  <a:lnTo>
                    <a:pt x="87" y="1023"/>
                  </a:lnTo>
                  <a:lnTo>
                    <a:pt x="87" y="1023"/>
                  </a:lnTo>
                  <a:lnTo>
                    <a:pt x="91" y="1017"/>
                  </a:lnTo>
                  <a:lnTo>
                    <a:pt x="93" y="1011"/>
                  </a:lnTo>
                  <a:lnTo>
                    <a:pt x="98" y="999"/>
                  </a:lnTo>
                  <a:lnTo>
                    <a:pt x="103" y="986"/>
                  </a:lnTo>
                  <a:lnTo>
                    <a:pt x="107" y="980"/>
                  </a:lnTo>
                  <a:lnTo>
                    <a:pt x="112" y="973"/>
                  </a:lnTo>
                  <a:lnTo>
                    <a:pt x="112" y="973"/>
                  </a:lnTo>
                  <a:lnTo>
                    <a:pt x="122" y="959"/>
                  </a:lnTo>
                  <a:lnTo>
                    <a:pt x="130" y="944"/>
                  </a:lnTo>
                  <a:lnTo>
                    <a:pt x="135" y="937"/>
                  </a:lnTo>
                  <a:lnTo>
                    <a:pt x="140" y="930"/>
                  </a:lnTo>
                  <a:lnTo>
                    <a:pt x="145" y="927"/>
                  </a:lnTo>
                  <a:lnTo>
                    <a:pt x="151" y="923"/>
                  </a:lnTo>
                  <a:lnTo>
                    <a:pt x="151" y="923"/>
                  </a:lnTo>
                  <a:lnTo>
                    <a:pt x="174" y="912"/>
                  </a:lnTo>
                  <a:lnTo>
                    <a:pt x="208" y="893"/>
                  </a:lnTo>
                  <a:lnTo>
                    <a:pt x="248" y="872"/>
                  </a:lnTo>
                  <a:lnTo>
                    <a:pt x="266" y="862"/>
                  </a:lnTo>
                  <a:lnTo>
                    <a:pt x="284" y="855"/>
                  </a:lnTo>
                  <a:lnTo>
                    <a:pt x="284" y="855"/>
                  </a:lnTo>
                  <a:lnTo>
                    <a:pt x="341" y="832"/>
                  </a:lnTo>
                  <a:lnTo>
                    <a:pt x="363" y="824"/>
                  </a:lnTo>
                  <a:lnTo>
                    <a:pt x="376" y="819"/>
                  </a:lnTo>
                  <a:lnTo>
                    <a:pt x="376" y="819"/>
                  </a:lnTo>
                  <a:lnTo>
                    <a:pt x="383" y="817"/>
                  </a:lnTo>
                  <a:lnTo>
                    <a:pt x="389" y="814"/>
                  </a:lnTo>
                  <a:lnTo>
                    <a:pt x="400" y="806"/>
                  </a:lnTo>
                  <a:lnTo>
                    <a:pt x="412" y="794"/>
                  </a:lnTo>
                  <a:lnTo>
                    <a:pt x="435" y="791"/>
                  </a:lnTo>
                  <a:lnTo>
                    <a:pt x="435" y="791"/>
                  </a:lnTo>
                  <a:lnTo>
                    <a:pt x="439" y="798"/>
                  </a:lnTo>
                  <a:lnTo>
                    <a:pt x="444" y="806"/>
                  </a:lnTo>
                  <a:lnTo>
                    <a:pt x="452" y="814"/>
                  </a:lnTo>
                  <a:lnTo>
                    <a:pt x="459" y="823"/>
                  </a:lnTo>
                  <a:lnTo>
                    <a:pt x="469" y="830"/>
                  </a:lnTo>
                  <a:lnTo>
                    <a:pt x="474" y="832"/>
                  </a:lnTo>
                  <a:lnTo>
                    <a:pt x="478" y="834"/>
                  </a:lnTo>
                  <a:lnTo>
                    <a:pt x="483" y="834"/>
                  </a:lnTo>
                  <a:lnTo>
                    <a:pt x="488" y="833"/>
                  </a:lnTo>
                  <a:lnTo>
                    <a:pt x="488" y="833"/>
                  </a:lnTo>
                  <a:lnTo>
                    <a:pt x="493" y="832"/>
                  </a:lnTo>
                  <a:lnTo>
                    <a:pt x="498" y="828"/>
                  </a:lnTo>
                  <a:lnTo>
                    <a:pt x="503" y="823"/>
                  </a:lnTo>
                  <a:lnTo>
                    <a:pt x="506" y="817"/>
                  </a:lnTo>
                  <a:lnTo>
                    <a:pt x="516" y="802"/>
                  </a:lnTo>
                  <a:lnTo>
                    <a:pt x="524" y="785"/>
                  </a:lnTo>
                  <a:lnTo>
                    <a:pt x="531" y="768"/>
                  </a:lnTo>
                  <a:lnTo>
                    <a:pt x="537" y="754"/>
                  </a:lnTo>
                  <a:lnTo>
                    <a:pt x="541" y="742"/>
                  </a:lnTo>
                  <a:lnTo>
                    <a:pt x="542" y="736"/>
                  </a:lnTo>
                  <a:lnTo>
                    <a:pt x="542" y="736"/>
                  </a:lnTo>
                  <a:lnTo>
                    <a:pt x="543" y="733"/>
                  </a:lnTo>
                  <a:lnTo>
                    <a:pt x="546" y="726"/>
                  </a:lnTo>
                  <a:lnTo>
                    <a:pt x="557" y="709"/>
                  </a:lnTo>
                  <a:lnTo>
                    <a:pt x="580" y="676"/>
                  </a:lnTo>
                  <a:lnTo>
                    <a:pt x="580" y="676"/>
                  </a:lnTo>
                  <a:lnTo>
                    <a:pt x="587" y="668"/>
                  </a:lnTo>
                  <a:lnTo>
                    <a:pt x="590" y="661"/>
                  </a:lnTo>
                  <a:lnTo>
                    <a:pt x="598" y="650"/>
                  </a:lnTo>
                  <a:lnTo>
                    <a:pt x="613" y="630"/>
                  </a:lnTo>
                  <a:lnTo>
                    <a:pt x="613" y="630"/>
                  </a:lnTo>
                  <a:lnTo>
                    <a:pt x="624" y="616"/>
                  </a:lnTo>
                  <a:lnTo>
                    <a:pt x="634" y="601"/>
                  </a:lnTo>
                  <a:lnTo>
                    <a:pt x="641" y="587"/>
                  </a:lnTo>
                  <a:lnTo>
                    <a:pt x="648" y="572"/>
                  </a:lnTo>
                  <a:lnTo>
                    <a:pt x="660" y="548"/>
                  </a:lnTo>
                  <a:lnTo>
                    <a:pt x="662" y="538"/>
                  </a:lnTo>
                  <a:lnTo>
                    <a:pt x="663" y="533"/>
                  </a:lnTo>
                  <a:lnTo>
                    <a:pt x="663" y="533"/>
                  </a:lnTo>
                  <a:lnTo>
                    <a:pt x="661" y="528"/>
                  </a:lnTo>
                  <a:lnTo>
                    <a:pt x="656" y="520"/>
                  </a:lnTo>
                  <a:lnTo>
                    <a:pt x="639" y="500"/>
                  </a:lnTo>
                  <a:lnTo>
                    <a:pt x="592" y="454"/>
                  </a:lnTo>
                  <a:lnTo>
                    <a:pt x="592" y="454"/>
                  </a:lnTo>
                  <a:lnTo>
                    <a:pt x="567" y="432"/>
                  </a:lnTo>
                  <a:lnTo>
                    <a:pt x="542" y="410"/>
                  </a:lnTo>
                  <a:lnTo>
                    <a:pt x="512" y="386"/>
                  </a:lnTo>
                  <a:lnTo>
                    <a:pt x="456" y="286"/>
                  </a:lnTo>
                  <a:lnTo>
                    <a:pt x="456" y="286"/>
                  </a:lnTo>
                  <a:lnTo>
                    <a:pt x="460" y="281"/>
                  </a:lnTo>
                  <a:lnTo>
                    <a:pt x="472" y="269"/>
                  </a:lnTo>
                  <a:lnTo>
                    <a:pt x="485" y="249"/>
                  </a:lnTo>
                  <a:lnTo>
                    <a:pt x="493" y="238"/>
                  </a:lnTo>
                  <a:lnTo>
                    <a:pt x="499" y="225"/>
                  </a:lnTo>
                  <a:lnTo>
                    <a:pt x="499" y="225"/>
                  </a:lnTo>
                  <a:lnTo>
                    <a:pt x="504" y="212"/>
                  </a:lnTo>
                  <a:lnTo>
                    <a:pt x="507" y="196"/>
                  </a:lnTo>
                  <a:lnTo>
                    <a:pt x="511" y="177"/>
                  </a:lnTo>
                  <a:lnTo>
                    <a:pt x="515" y="159"/>
                  </a:lnTo>
                  <a:lnTo>
                    <a:pt x="519" y="126"/>
                  </a:lnTo>
                  <a:lnTo>
                    <a:pt x="520" y="108"/>
                  </a:lnTo>
                  <a:lnTo>
                    <a:pt x="520" y="108"/>
                  </a:lnTo>
                  <a:lnTo>
                    <a:pt x="520" y="105"/>
                  </a:lnTo>
                  <a:lnTo>
                    <a:pt x="517" y="103"/>
                  </a:lnTo>
                  <a:lnTo>
                    <a:pt x="511" y="94"/>
                  </a:lnTo>
                  <a:lnTo>
                    <a:pt x="491" y="76"/>
                  </a:lnTo>
                  <a:lnTo>
                    <a:pt x="469" y="57"/>
                  </a:lnTo>
                  <a:lnTo>
                    <a:pt x="452" y="43"/>
                  </a:lnTo>
                  <a:lnTo>
                    <a:pt x="452" y="43"/>
                  </a:lnTo>
                  <a:lnTo>
                    <a:pt x="442" y="36"/>
                  </a:lnTo>
                  <a:lnTo>
                    <a:pt x="432" y="29"/>
                  </a:lnTo>
                  <a:lnTo>
                    <a:pt x="426" y="26"/>
                  </a:lnTo>
                  <a:lnTo>
                    <a:pt x="420" y="24"/>
                  </a:lnTo>
                  <a:lnTo>
                    <a:pt x="413" y="22"/>
                  </a:lnTo>
                  <a:lnTo>
                    <a:pt x="406" y="22"/>
                  </a:lnTo>
                  <a:lnTo>
                    <a:pt x="406" y="22"/>
                  </a:lnTo>
                  <a:lnTo>
                    <a:pt x="392" y="21"/>
                  </a:lnTo>
                  <a:lnTo>
                    <a:pt x="385" y="20"/>
                  </a:lnTo>
                  <a:lnTo>
                    <a:pt x="379" y="19"/>
                  </a:lnTo>
                  <a:lnTo>
                    <a:pt x="370" y="19"/>
                  </a:lnTo>
                  <a:lnTo>
                    <a:pt x="370" y="19"/>
                  </a:lnTo>
                  <a:lnTo>
                    <a:pt x="363" y="18"/>
                  </a:lnTo>
                  <a:lnTo>
                    <a:pt x="355" y="15"/>
                  </a:lnTo>
                  <a:lnTo>
                    <a:pt x="338" y="8"/>
                  </a:lnTo>
                  <a:lnTo>
                    <a:pt x="322" y="1"/>
                  </a:lnTo>
                  <a:lnTo>
                    <a:pt x="316" y="0"/>
                  </a:lnTo>
                  <a:lnTo>
                    <a:pt x="312" y="0"/>
                  </a:lnTo>
                  <a:lnTo>
                    <a:pt x="312" y="0"/>
                  </a:lnTo>
                  <a:lnTo>
                    <a:pt x="302" y="8"/>
                  </a:lnTo>
                  <a:lnTo>
                    <a:pt x="289" y="18"/>
                  </a:lnTo>
                  <a:lnTo>
                    <a:pt x="270" y="32"/>
                  </a:lnTo>
                  <a:lnTo>
                    <a:pt x="251" y="58"/>
                  </a:lnTo>
                  <a:close/>
                </a:path>
              </a:pathLst>
            </a:custGeom>
            <a:solidFill>
              <a:schemeClr val="tx1"/>
            </a:solidFill>
            <a:ln w="7938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1" name="Freeform 34">
              <a:extLst>
                <a:ext uri="{FF2B5EF4-FFF2-40B4-BE49-F238E27FC236}">
                  <a16:creationId xmlns:a16="http://schemas.microsoft.com/office/drawing/2014/main" id="{7A836E2A-59A7-47FF-9CE0-7FECD820C4BE}"/>
                </a:ext>
              </a:extLst>
            </p:cNvPr>
            <p:cNvSpPr>
              <a:spLocks/>
            </p:cNvSpPr>
            <p:nvPr/>
          </p:nvSpPr>
          <p:spPr bwMode="auto">
            <a:xfrm rot="18911419">
              <a:off x="9061132" y="3993778"/>
              <a:ext cx="195630" cy="339187"/>
            </a:xfrm>
            <a:custGeom>
              <a:avLst/>
              <a:gdLst>
                <a:gd name="T0" fmla="*/ 379 w 819"/>
                <a:gd name="T1" fmla="*/ 1 h 1420"/>
                <a:gd name="T2" fmla="*/ 283 w 819"/>
                <a:gd name="T3" fmla="*/ 8 h 1420"/>
                <a:gd name="T4" fmla="*/ 231 w 819"/>
                <a:gd name="T5" fmla="*/ 62 h 1420"/>
                <a:gd name="T6" fmla="*/ 213 w 819"/>
                <a:gd name="T7" fmla="*/ 146 h 1420"/>
                <a:gd name="T8" fmla="*/ 208 w 819"/>
                <a:gd name="T9" fmla="*/ 283 h 1420"/>
                <a:gd name="T10" fmla="*/ 203 w 819"/>
                <a:gd name="T11" fmla="*/ 355 h 1420"/>
                <a:gd name="T12" fmla="*/ 184 w 819"/>
                <a:gd name="T13" fmla="*/ 418 h 1420"/>
                <a:gd name="T14" fmla="*/ 182 w 819"/>
                <a:gd name="T15" fmla="*/ 486 h 1420"/>
                <a:gd name="T16" fmla="*/ 161 w 819"/>
                <a:gd name="T17" fmla="*/ 511 h 1420"/>
                <a:gd name="T18" fmla="*/ 72 w 819"/>
                <a:gd name="T19" fmla="*/ 392 h 1420"/>
                <a:gd name="T20" fmla="*/ 38 w 819"/>
                <a:gd name="T21" fmla="*/ 361 h 1420"/>
                <a:gd name="T22" fmla="*/ 17 w 819"/>
                <a:gd name="T23" fmla="*/ 361 h 1420"/>
                <a:gd name="T24" fmla="*/ 4 w 819"/>
                <a:gd name="T25" fmla="*/ 414 h 1420"/>
                <a:gd name="T26" fmla="*/ 11 w 819"/>
                <a:gd name="T27" fmla="*/ 462 h 1420"/>
                <a:gd name="T28" fmla="*/ 35 w 819"/>
                <a:gd name="T29" fmla="*/ 481 h 1420"/>
                <a:gd name="T30" fmla="*/ 73 w 819"/>
                <a:gd name="T31" fmla="*/ 493 h 1420"/>
                <a:gd name="T32" fmla="*/ 121 w 819"/>
                <a:gd name="T33" fmla="*/ 633 h 1420"/>
                <a:gd name="T34" fmla="*/ 75 w 819"/>
                <a:gd name="T35" fmla="*/ 616 h 1420"/>
                <a:gd name="T36" fmla="*/ 27 w 819"/>
                <a:gd name="T37" fmla="*/ 592 h 1420"/>
                <a:gd name="T38" fmla="*/ 7 w 819"/>
                <a:gd name="T39" fmla="*/ 610 h 1420"/>
                <a:gd name="T40" fmla="*/ 11 w 819"/>
                <a:gd name="T41" fmla="*/ 683 h 1420"/>
                <a:gd name="T42" fmla="*/ 61 w 819"/>
                <a:gd name="T43" fmla="*/ 743 h 1420"/>
                <a:gd name="T44" fmla="*/ 101 w 819"/>
                <a:gd name="T45" fmla="*/ 819 h 1420"/>
                <a:gd name="T46" fmla="*/ 146 w 819"/>
                <a:gd name="T47" fmla="*/ 872 h 1420"/>
                <a:gd name="T48" fmla="*/ 208 w 819"/>
                <a:gd name="T49" fmla="*/ 855 h 1420"/>
                <a:gd name="T50" fmla="*/ 244 w 819"/>
                <a:gd name="T51" fmla="*/ 855 h 1420"/>
                <a:gd name="T52" fmla="*/ 293 w 819"/>
                <a:gd name="T53" fmla="*/ 912 h 1420"/>
                <a:gd name="T54" fmla="*/ 428 w 819"/>
                <a:gd name="T55" fmla="*/ 1166 h 1420"/>
                <a:gd name="T56" fmla="*/ 390 w 819"/>
                <a:gd name="T57" fmla="*/ 1220 h 1420"/>
                <a:gd name="T58" fmla="*/ 325 w 819"/>
                <a:gd name="T59" fmla="*/ 1236 h 1420"/>
                <a:gd name="T60" fmla="*/ 328 w 819"/>
                <a:gd name="T61" fmla="*/ 1280 h 1420"/>
                <a:gd name="T62" fmla="*/ 407 w 819"/>
                <a:gd name="T63" fmla="*/ 1315 h 1420"/>
                <a:gd name="T64" fmla="*/ 544 w 819"/>
                <a:gd name="T65" fmla="*/ 1358 h 1420"/>
                <a:gd name="T66" fmla="*/ 617 w 819"/>
                <a:gd name="T67" fmla="*/ 1415 h 1420"/>
                <a:gd name="T68" fmla="*/ 647 w 819"/>
                <a:gd name="T69" fmla="*/ 1418 h 1420"/>
                <a:gd name="T70" fmla="*/ 700 w 819"/>
                <a:gd name="T71" fmla="*/ 1352 h 1420"/>
                <a:gd name="T72" fmla="*/ 717 w 819"/>
                <a:gd name="T73" fmla="*/ 1356 h 1420"/>
                <a:gd name="T74" fmla="*/ 716 w 819"/>
                <a:gd name="T75" fmla="*/ 1314 h 1420"/>
                <a:gd name="T76" fmla="*/ 648 w 819"/>
                <a:gd name="T77" fmla="*/ 1184 h 1420"/>
                <a:gd name="T78" fmla="*/ 578 w 819"/>
                <a:gd name="T79" fmla="*/ 1038 h 1420"/>
                <a:gd name="T80" fmla="*/ 538 w 819"/>
                <a:gd name="T81" fmla="*/ 940 h 1420"/>
                <a:gd name="T82" fmla="*/ 526 w 819"/>
                <a:gd name="T83" fmla="*/ 834 h 1420"/>
                <a:gd name="T84" fmla="*/ 576 w 819"/>
                <a:gd name="T85" fmla="*/ 773 h 1420"/>
                <a:gd name="T86" fmla="*/ 708 w 819"/>
                <a:gd name="T87" fmla="*/ 675 h 1420"/>
                <a:gd name="T88" fmla="*/ 807 w 819"/>
                <a:gd name="T89" fmla="*/ 610 h 1420"/>
                <a:gd name="T90" fmla="*/ 814 w 819"/>
                <a:gd name="T91" fmla="*/ 565 h 1420"/>
                <a:gd name="T92" fmla="*/ 757 w 819"/>
                <a:gd name="T93" fmla="*/ 485 h 1420"/>
                <a:gd name="T94" fmla="*/ 661 w 819"/>
                <a:gd name="T95" fmla="*/ 427 h 1420"/>
                <a:gd name="T96" fmla="*/ 720 w 819"/>
                <a:gd name="T97" fmla="*/ 398 h 1420"/>
                <a:gd name="T98" fmla="*/ 740 w 819"/>
                <a:gd name="T99" fmla="*/ 381 h 1420"/>
                <a:gd name="T100" fmla="*/ 751 w 819"/>
                <a:gd name="T101" fmla="*/ 310 h 1420"/>
                <a:gd name="T102" fmla="*/ 672 w 819"/>
                <a:gd name="T103" fmla="*/ 173 h 1420"/>
                <a:gd name="T104" fmla="*/ 622 w 819"/>
                <a:gd name="T105" fmla="*/ 136 h 1420"/>
                <a:gd name="T106" fmla="*/ 522 w 819"/>
                <a:gd name="T107" fmla="*/ 93 h 1420"/>
                <a:gd name="T108" fmla="*/ 442 w 819"/>
                <a:gd name="T109" fmla="*/ 16 h 1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19" h="1420">
                  <a:moveTo>
                    <a:pt x="422" y="11"/>
                  </a:moveTo>
                  <a:lnTo>
                    <a:pt x="422" y="11"/>
                  </a:lnTo>
                  <a:lnTo>
                    <a:pt x="411" y="7"/>
                  </a:lnTo>
                  <a:lnTo>
                    <a:pt x="402" y="5"/>
                  </a:lnTo>
                  <a:lnTo>
                    <a:pt x="392" y="2"/>
                  </a:lnTo>
                  <a:lnTo>
                    <a:pt x="379" y="1"/>
                  </a:lnTo>
                  <a:lnTo>
                    <a:pt x="361" y="0"/>
                  </a:lnTo>
                  <a:lnTo>
                    <a:pt x="339" y="0"/>
                  </a:lnTo>
                  <a:lnTo>
                    <a:pt x="311" y="1"/>
                  </a:lnTo>
                  <a:lnTo>
                    <a:pt x="311" y="1"/>
                  </a:lnTo>
                  <a:lnTo>
                    <a:pt x="297" y="4"/>
                  </a:lnTo>
                  <a:lnTo>
                    <a:pt x="283" y="8"/>
                  </a:lnTo>
                  <a:lnTo>
                    <a:pt x="272" y="13"/>
                  </a:lnTo>
                  <a:lnTo>
                    <a:pt x="261" y="21"/>
                  </a:lnTo>
                  <a:lnTo>
                    <a:pt x="252" y="31"/>
                  </a:lnTo>
                  <a:lnTo>
                    <a:pt x="244" y="39"/>
                  </a:lnTo>
                  <a:lnTo>
                    <a:pt x="238" y="51"/>
                  </a:lnTo>
                  <a:lnTo>
                    <a:pt x="231" y="62"/>
                  </a:lnTo>
                  <a:lnTo>
                    <a:pt x="226" y="73"/>
                  </a:lnTo>
                  <a:lnTo>
                    <a:pt x="223" y="85"/>
                  </a:lnTo>
                  <a:lnTo>
                    <a:pt x="217" y="107"/>
                  </a:lnTo>
                  <a:lnTo>
                    <a:pt x="213" y="128"/>
                  </a:lnTo>
                  <a:lnTo>
                    <a:pt x="213" y="146"/>
                  </a:lnTo>
                  <a:lnTo>
                    <a:pt x="213" y="146"/>
                  </a:lnTo>
                  <a:lnTo>
                    <a:pt x="213" y="199"/>
                  </a:lnTo>
                  <a:lnTo>
                    <a:pt x="214" y="235"/>
                  </a:lnTo>
                  <a:lnTo>
                    <a:pt x="214" y="235"/>
                  </a:lnTo>
                  <a:lnTo>
                    <a:pt x="213" y="248"/>
                  </a:lnTo>
                  <a:lnTo>
                    <a:pt x="210" y="266"/>
                  </a:lnTo>
                  <a:lnTo>
                    <a:pt x="208" y="283"/>
                  </a:lnTo>
                  <a:lnTo>
                    <a:pt x="207" y="302"/>
                  </a:lnTo>
                  <a:lnTo>
                    <a:pt x="207" y="302"/>
                  </a:lnTo>
                  <a:lnTo>
                    <a:pt x="207" y="328"/>
                  </a:lnTo>
                  <a:lnTo>
                    <a:pt x="205" y="340"/>
                  </a:lnTo>
                  <a:lnTo>
                    <a:pt x="203" y="355"/>
                  </a:lnTo>
                  <a:lnTo>
                    <a:pt x="203" y="355"/>
                  </a:lnTo>
                  <a:lnTo>
                    <a:pt x="198" y="371"/>
                  </a:lnTo>
                  <a:lnTo>
                    <a:pt x="193" y="386"/>
                  </a:lnTo>
                  <a:lnTo>
                    <a:pt x="188" y="401"/>
                  </a:lnTo>
                  <a:lnTo>
                    <a:pt x="186" y="409"/>
                  </a:lnTo>
                  <a:lnTo>
                    <a:pt x="184" y="418"/>
                  </a:lnTo>
                  <a:lnTo>
                    <a:pt x="184" y="418"/>
                  </a:lnTo>
                  <a:lnTo>
                    <a:pt x="184" y="428"/>
                  </a:lnTo>
                  <a:lnTo>
                    <a:pt x="184" y="438"/>
                  </a:lnTo>
                  <a:lnTo>
                    <a:pt x="186" y="458"/>
                  </a:lnTo>
                  <a:lnTo>
                    <a:pt x="186" y="467"/>
                  </a:lnTo>
                  <a:lnTo>
                    <a:pt x="184" y="476"/>
                  </a:lnTo>
                  <a:lnTo>
                    <a:pt x="182" y="486"/>
                  </a:lnTo>
                  <a:lnTo>
                    <a:pt x="177" y="495"/>
                  </a:lnTo>
                  <a:lnTo>
                    <a:pt x="177" y="495"/>
                  </a:lnTo>
                  <a:lnTo>
                    <a:pt x="168" y="508"/>
                  </a:lnTo>
                  <a:lnTo>
                    <a:pt x="165" y="512"/>
                  </a:lnTo>
                  <a:lnTo>
                    <a:pt x="162" y="512"/>
                  </a:lnTo>
                  <a:lnTo>
                    <a:pt x="161" y="511"/>
                  </a:lnTo>
                  <a:lnTo>
                    <a:pt x="157" y="507"/>
                  </a:lnTo>
                  <a:lnTo>
                    <a:pt x="148" y="495"/>
                  </a:lnTo>
                  <a:lnTo>
                    <a:pt x="148" y="495"/>
                  </a:lnTo>
                  <a:lnTo>
                    <a:pt x="98" y="427"/>
                  </a:lnTo>
                  <a:lnTo>
                    <a:pt x="98" y="427"/>
                  </a:lnTo>
                  <a:lnTo>
                    <a:pt x="72" y="392"/>
                  </a:lnTo>
                  <a:lnTo>
                    <a:pt x="56" y="373"/>
                  </a:lnTo>
                  <a:lnTo>
                    <a:pt x="50" y="367"/>
                  </a:lnTo>
                  <a:lnTo>
                    <a:pt x="45" y="365"/>
                  </a:lnTo>
                  <a:lnTo>
                    <a:pt x="45" y="365"/>
                  </a:lnTo>
                  <a:lnTo>
                    <a:pt x="41" y="364"/>
                  </a:lnTo>
                  <a:lnTo>
                    <a:pt x="38" y="361"/>
                  </a:lnTo>
                  <a:lnTo>
                    <a:pt x="35" y="357"/>
                  </a:lnTo>
                  <a:lnTo>
                    <a:pt x="31" y="355"/>
                  </a:lnTo>
                  <a:lnTo>
                    <a:pt x="27" y="354"/>
                  </a:lnTo>
                  <a:lnTo>
                    <a:pt x="25" y="354"/>
                  </a:lnTo>
                  <a:lnTo>
                    <a:pt x="22" y="355"/>
                  </a:lnTo>
                  <a:lnTo>
                    <a:pt x="17" y="361"/>
                  </a:lnTo>
                  <a:lnTo>
                    <a:pt x="11" y="371"/>
                  </a:lnTo>
                  <a:lnTo>
                    <a:pt x="11" y="371"/>
                  </a:lnTo>
                  <a:lnTo>
                    <a:pt x="7" y="377"/>
                  </a:lnTo>
                  <a:lnTo>
                    <a:pt x="6" y="385"/>
                  </a:lnTo>
                  <a:lnTo>
                    <a:pt x="4" y="399"/>
                  </a:lnTo>
                  <a:lnTo>
                    <a:pt x="4" y="414"/>
                  </a:lnTo>
                  <a:lnTo>
                    <a:pt x="5" y="429"/>
                  </a:lnTo>
                  <a:lnTo>
                    <a:pt x="6" y="441"/>
                  </a:lnTo>
                  <a:lnTo>
                    <a:pt x="9" y="451"/>
                  </a:lnTo>
                  <a:lnTo>
                    <a:pt x="11" y="460"/>
                  </a:lnTo>
                  <a:lnTo>
                    <a:pt x="11" y="460"/>
                  </a:lnTo>
                  <a:lnTo>
                    <a:pt x="11" y="462"/>
                  </a:lnTo>
                  <a:lnTo>
                    <a:pt x="14" y="467"/>
                  </a:lnTo>
                  <a:lnTo>
                    <a:pt x="16" y="471"/>
                  </a:lnTo>
                  <a:lnTo>
                    <a:pt x="20" y="475"/>
                  </a:lnTo>
                  <a:lnTo>
                    <a:pt x="26" y="479"/>
                  </a:lnTo>
                  <a:lnTo>
                    <a:pt x="35" y="481"/>
                  </a:lnTo>
                  <a:lnTo>
                    <a:pt x="35" y="481"/>
                  </a:lnTo>
                  <a:lnTo>
                    <a:pt x="43" y="484"/>
                  </a:lnTo>
                  <a:lnTo>
                    <a:pt x="50" y="485"/>
                  </a:lnTo>
                  <a:lnTo>
                    <a:pt x="61" y="487"/>
                  </a:lnTo>
                  <a:lnTo>
                    <a:pt x="64" y="488"/>
                  </a:lnTo>
                  <a:lnTo>
                    <a:pt x="68" y="490"/>
                  </a:lnTo>
                  <a:lnTo>
                    <a:pt x="73" y="493"/>
                  </a:lnTo>
                  <a:lnTo>
                    <a:pt x="78" y="500"/>
                  </a:lnTo>
                  <a:lnTo>
                    <a:pt x="78" y="500"/>
                  </a:lnTo>
                  <a:lnTo>
                    <a:pt x="93" y="521"/>
                  </a:lnTo>
                  <a:lnTo>
                    <a:pt x="110" y="549"/>
                  </a:lnTo>
                  <a:lnTo>
                    <a:pt x="131" y="586"/>
                  </a:lnTo>
                  <a:lnTo>
                    <a:pt x="121" y="633"/>
                  </a:lnTo>
                  <a:lnTo>
                    <a:pt x="121" y="633"/>
                  </a:lnTo>
                  <a:lnTo>
                    <a:pt x="114" y="632"/>
                  </a:lnTo>
                  <a:lnTo>
                    <a:pt x="103" y="628"/>
                  </a:lnTo>
                  <a:lnTo>
                    <a:pt x="85" y="622"/>
                  </a:lnTo>
                  <a:lnTo>
                    <a:pt x="85" y="622"/>
                  </a:lnTo>
                  <a:lnTo>
                    <a:pt x="75" y="616"/>
                  </a:lnTo>
                  <a:lnTo>
                    <a:pt x="66" y="610"/>
                  </a:lnTo>
                  <a:lnTo>
                    <a:pt x="56" y="602"/>
                  </a:lnTo>
                  <a:lnTo>
                    <a:pt x="46" y="597"/>
                  </a:lnTo>
                  <a:lnTo>
                    <a:pt x="37" y="594"/>
                  </a:lnTo>
                  <a:lnTo>
                    <a:pt x="32" y="592"/>
                  </a:lnTo>
                  <a:lnTo>
                    <a:pt x="27" y="592"/>
                  </a:lnTo>
                  <a:lnTo>
                    <a:pt x="24" y="594"/>
                  </a:lnTo>
                  <a:lnTo>
                    <a:pt x="19" y="596"/>
                  </a:lnTo>
                  <a:lnTo>
                    <a:pt x="15" y="599"/>
                  </a:lnTo>
                  <a:lnTo>
                    <a:pt x="11" y="604"/>
                  </a:lnTo>
                  <a:lnTo>
                    <a:pt x="11" y="604"/>
                  </a:lnTo>
                  <a:lnTo>
                    <a:pt x="7" y="610"/>
                  </a:lnTo>
                  <a:lnTo>
                    <a:pt x="5" y="616"/>
                  </a:lnTo>
                  <a:lnTo>
                    <a:pt x="1" y="628"/>
                  </a:lnTo>
                  <a:lnTo>
                    <a:pt x="0" y="642"/>
                  </a:lnTo>
                  <a:lnTo>
                    <a:pt x="1" y="655"/>
                  </a:lnTo>
                  <a:lnTo>
                    <a:pt x="5" y="669"/>
                  </a:lnTo>
                  <a:lnTo>
                    <a:pt x="11" y="683"/>
                  </a:lnTo>
                  <a:lnTo>
                    <a:pt x="19" y="694"/>
                  </a:lnTo>
                  <a:lnTo>
                    <a:pt x="28" y="705"/>
                  </a:lnTo>
                  <a:lnTo>
                    <a:pt x="28" y="705"/>
                  </a:lnTo>
                  <a:lnTo>
                    <a:pt x="40" y="715"/>
                  </a:lnTo>
                  <a:lnTo>
                    <a:pt x="50" y="728"/>
                  </a:lnTo>
                  <a:lnTo>
                    <a:pt x="61" y="743"/>
                  </a:lnTo>
                  <a:lnTo>
                    <a:pt x="69" y="757"/>
                  </a:lnTo>
                  <a:lnTo>
                    <a:pt x="84" y="782"/>
                  </a:lnTo>
                  <a:lnTo>
                    <a:pt x="90" y="792"/>
                  </a:lnTo>
                  <a:lnTo>
                    <a:pt x="90" y="792"/>
                  </a:lnTo>
                  <a:lnTo>
                    <a:pt x="95" y="805"/>
                  </a:lnTo>
                  <a:lnTo>
                    <a:pt x="101" y="819"/>
                  </a:lnTo>
                  <a:lnTo>
                    <a:pt x="110" y="835"/>
                  </a:lnTo>
                  <a:lnTo>
                    <a:pt x="120" y="851"/>
                  </a:lnTo>
                  <a:lnTo>
                    <a:pt x="126" y="857"/>
                  </a:lnTo>
                  <a:lnTo>
                    <a:pt x="132" y="863"/>
                  </a:lnTo>
                  <a:lnTo>
                    <a:pt x="139" y="868"/>
                  </a:lnTo>
                  <a:lnTo>
                    <a:pt x="146" y="872"/>
                  </a:lnTo>
                  <a:lnTo>
                    <a:pt x="153" y="873"/>
                  </a:lnTo>
                  <a:lnTo>
                    <a:pt x="161" y="872"/>
                  </a:lnTo>
                  <a:lnTo>
                    <a:pt x="161" y="872"/>
                  </a:lnTo>
                  <a:lnTo>
                    <a:pt x="176" y="868"/>
                  </a:lnTo>
                  <a:lnTo>
                    <a:pt x="188" y="865"/>
                  </a:lnTo>
                  <a:lnTo>
                    <a:pt x="208" y="855"/>
                  </a:lnTo>
                  <a:lnTo>
                    <a:pt x="215" y="851"/>
                  </a:lnTo>
                  <a:lnTo>
                    <a:pt x="221" y="848"/>
                  </a:lnTo>
                  <a:lnTo>
                    <a:pt x="226" y="847"/>
                  </a:lnTo>
                  <a:lnTo>
                    <a:pt x="233" y="848"/>
                  </a:lnTo>
                  <a:lnTo>
                    <a:pt x="233" y="848"/>
                  </a:lnTo>
                  <a:lnTo>
                    <a:pt x="244" y="855"/>
                  </a:lnTo>
                  <a:lnTo>
                    <a:pt x="251" y="861"/>
                  </a:lnTo>
                  <a:lnTo>
                    <a:pt x="260" y="867"/>
                  </a:lnTo>
                  <a:lnTo>
                    <a:pt x="268" y="876"/>
                  </a:lnTo>
                  <a:lnTo>
                    <a:pt x="277" y="886"/>
                  </a:lnTo>
                  <a:lnTo>
                    <a:pt x="286" y="898"/>
                  </a:lnTo>
                  <a:lnTo>
                    <a:pt x="293" y="912"/>
                  </a:lnTo>
                  <a:lnTo>
                    <a:pt x="293" y="912"/>
                  </a:lnTo>
                  <a:lnTo>
                    <a:pt x="322" y="966"/>
                  </a:lnTo>
                  <a:lnTo>
                    <a:pt x="365" y="1046"/>
                  </a:lnTo>
                  <a:lnTo>
                    <a:pt x="406" y="1123"/>
                  </a:lnTo>
                  <a:lnTo>
                    <a:pt x="419" y="1150"/>
                  </a:lnTo>
                  <a:lnTo>
                    <a:pt x="428" y="1166"/>
                  </a:lnTo>
                  <a:lnTo>
                    <a:pt x="428" y="1166"/>
                  </a:lnTo>
                  <a:lnTo>
                    <a:pt x="449" y="1226"/>
                  </a:lnTo>
                  <a:lnTo>
                    <a:pt x="449" y="1226"/>
                  </a:lnTo>
                  <a:lnTo>
                    <a:pt x="430" y="1223"/>
                  </a:lnTo>
                  <a:lnTo>
                    <a:pt x="412" y="1221"/>
                  </a:lnTo>
                  <a:lnTo>
                    <a:pt x="390" y="1220"/>
                  </a:lnTo>
                  <a:lnTo>
                    <a:pt x="366" y="1220"/>
                  </a:lnTo>
                  <a:lnTo>
                    <a:pt x="356" y="1221"/>
                  </a:lnTo>
                  <a:lnTo>
                    <a:pt x="346" y="1223"/>
                  </a:lnTo>
                  <a:lnTo>
                    <a:pt x="338" y="1226"/>
                  </a:lnTo>
                  <a:lnTo>
                    <a:pt x="330" y="1229"/>
                  </a:lnTo>
                  <a:lnTo>
                    <a:pt x="325" y="1236"/>
                  </a:lnTo>
                  <a:lnTo>
                    <a:pt x="323" y="1242"/>
                  </a:lnTo>
                  <a:lnTo>
                    <a:pt x="323" y="1242"/>
                  </a:lnTo>
                  <a:lnTo>
                    <a:pt x="320" y="1254"/>
                  </a:lnTo>
                  <a:lnTo>
                    <a:pt x="320" y="1265"/>
                  </a:lnTo>
                  <a:lnTo>
                    <a:pt x="323" y="1274"/>
                  </a:lnTo>
                  <a:lnTo>
                    <a:pt x="328" y="1280"/>
                  </a:lnTo>
                  <a:lnTo>
                    <a:pt x="334" y="1286"/>
                  </a:lnTo>
                  <a:lnTo>
                    <a:pt x="344" y="1291"/>
                  </a:lnTo>
                  <a:lnTo>
                    <a:pt x="369" y="1302"/>
                  </a:lnTo>
                  <a:lnTo>
                    <a:pt x="369" y="1302"/>
                  </a:lnTo>
                  <a:lnTo>
                    <a:pt x="385" y="1309"/>
                  </a:lnTo>
                  <a:lnTo>
                    <a:pt x="407" y="1315"/>
                  </a:lnTo>
                  <a:lnTo>
                    <a:pt x="456" y="1327"/>
                  </a:lnTo>
                  <a:lnTo>
                    <a:pt x="482" y="1335"/>
                  </a:lnTo>
                  <a:lnTo>
                    <a:pt x="507" y="1342"/>
                  </a:lnTo>
                  <a:lnTo>
                    <a:pt x="527" y="1349"/>
                  </a:lnTo>
                  <a:lnTo>
                    <a:pt x="537" y="1353"/>
                  </a:lnTo>
                  <a:lnTo>
                    <a:pt x="544" y="1358"/>
                  </a:lnTo>
                  <a:lnTo>
                    <a:pt x="544" y="1358"/>
                  </a:lnTo>
                  <a:lnTo>
                    <a:pt x="558" y="1368"/>
                  </a:lnTo>
                  <a:lnTo>
                    <a:pt x="571" y="1379"/>
                  </a:lnTo>
                  <a:lnTo>
                    <a:pt x="597" y="1401"/>
                  </a:lnTo>
                  <a:lnTo>
                    <a:pt x="611" y="1411"/>
                  </a:lnTo>
                  <a:lnTo>
                    <a:pt x="617" y="1415"/>
                  </a:lnTo>
                  <a:lnTo>
                    <a:pt x="623" y="1418"/>
                  </a:lnTo>
                  <a:lnTo>
                    <a:pt x="630" y="1420"/>
                  </a:lnTo>
                  <a:lnTo>
                    <a:pt x="636" y="1420"/>
                  </a:lnTo>
                  <a:lnTo>
                    <a:pt x="641" y="1419"/>
                  </a:lnTo>
                  <a:lnTo>
                    <a:pt x="647" y="1418"/>
                  </a:lnTo>
                  <a:lnTo>
                    <a:pt x="647" y="1418"/>
                  </a:lnTo>
                  <a:lnTo>
                    <a:pt x="657" y="1410"/>
                  </a:lnTo>
                  <a:lnTo>
                    <a:pt x="667" y="1400"/>
                  </a:lnTo>
                  <a:lnTo>
                    <a:pt x="677" y="1390"/>
                  </a:lnTo>
                  <a:lnTo>
                    <a:pt x="684" y="1379"/>
                  </a:lnTo>
                  <a:lnTo>
                    <a:pt x="695" y="1361"/>
                  </a:lnTo>
                  <a:lnTo>
                    <a:pt x="700" y="1352"/>
                  </a:lnTo>
                  <a:lnTo>
                    <a:pt x="700" y="1352"/>
                  </a:lnTo>
                  <a:lnTo>
                    <a:pt x="704" y="1354"/>
                  </a:lnTo>
                  <a:lnTo>
                    <a:pt x="708" y="1357"/>
                  </a:lnTo>
                  <a:lnTo>
                    <a:pt x="711" y="1358"/>
                  </a:lnTo>
                  <a:lnTo>
                    <a:pt x="715" y="1357"/>
                  </a:lnTo>
                  <a:lnTo>
                    <a:pt x="717" y="1356"/>
                  </a:lnTo>
                  <a:lnTo>
                    <a:pt x="719" y="1353"/>
                  </a:lnTo>
                  <a:lnTo>
                    <a:pt x="720" y="1345"/>
                  </a:lnTo>
                  <a:lnTo>
                    <a:pt x="720" y="1331"/>
                  </a:lnTo>
                  <a:lnTo>
                    <a:pt x="720" y="1331"/>
                  </a:lnTo>
                  <a:lnTo>
                    <a:pt x="719" y="1322"/>
                  </a:lnTo>
                  <a:lnTo>
                    <a:pt x="716" y="1314"/>
                  </a:lnTo>
                  <a:lnTo>
                    <a:pt x="709" y="1295"/>
                  </a:lnTo>
                  <a:lnTo>
                    <a:pt x="700" y="1278"/>
                  </a:lnTo>
                  <a:lnTo>
                    <a:pt x="690" y="1259"/>
                  </a:lnTo>
                  <a:lnTo>
                    <a:pt x="668" y="1221"/>
                  </a:lnTo>
                  <a:lnTo>
                    <a:pt x="657" y="1202"/>
                  </a:lnTo>
                  <a:lnTo>
                    <a:pt x="648" y="1184"/>
                  </a:lnTo>
                  <a:lnTo>
                    <a:pt x="648" y="1184"/>
                  </a:lnTo>
                  <a:lnTo>
                    <a:pt x="631" y="1147"/>
                  </a:lnTo>
                  <a:lnTo>
                    <a:pt x="611" y="1109"/>
                  </a:lnTo>
                  <a:lnTo>
                    <a:pt x="593" y="1072"/>
                  </a:lnTo>
                  <a:lnTo>
                    <a:pt x="584" y="1055"/>
                  </a:lnTo>
                  <a:lnTo>
                    <a:pt x="578" y="1038"/>
                  </a:lnTo>
                  <a:lnTo>
                    <a:pt x="578" y="1038"/>
                  </a:lnTo>
                  <a:lnTo>
                    <a:pt x="565" y="1009"/>
                  </a:lnTo>
                  <a:lnTo>
                    <a:pt x="554" y="985"/>
                  </a:lnTo>
                  <a:lnTo>
                    <a:pt x="544" y="962"/>
                  </a:lnTo>
                  <a:lnTo>
                    <a:pt x="541" y="951"/>
                  </a:lnTo>
                  <a:lnTo>
                    <a:pt x="538" y="940"/>
                  </a:lnTo>
                  <a:lnTo>
                    <a:pt x="538" y="940"/>
                  </a:lnTo>
                  <a:lnTo>
                    <a:pt x="533" y="912"/>
                  </a:lnTo>
                  <a:lnTo>
                    <a:pt x="528" y="877"/>
                  </a:lnTo>
                  <a:lnTo>
                    <a:pt x="527" y="861"/>
                  </a:lnTo>
                  <a:lnTo>
                    <a:pt x="526" y="846"/>
                  </a:lnTo>
                  <a:lnTo>
                    <a:pt x="526" y="834"/>
                  </a:lnTo>
                  <a:lnTo>
                    <a:pt x="528" y="825"/>
                  </a:lnTo>
                  <a:lnTo>
                    <a:pt x="528" y="825"/>
                  </a:lnTo>
                  <a:lnTo>
                    <a:pt x="531" y="820"/>
                  </a:lnTo>
                  <a:lnTo>
                    <a:pt x="536" y="814"/>
                  </a:lnTo>
                  <a:lnTo>
                    <a:pt x="553" y="796"/>
                  </a:lnTo>
                  <a:lnTo>
                    <a:pt x="576" y="773"/>
                  </a:lnTo>
                  <a:lnTo>
                    <a:pt x="605" y="748"/>
                  </a:lnTo>
                  <a:lnTo>
                    <a:pt x="633" y="724"/>
                  </a:lnTo>
                  <a:lnTo>
                    <a:pt x="663" y="702"/>
                  </a:lnTo>
                  <a:lnTo>
                    <a:pt x="688" y="685"/>
                  </a:lnTo>
                  <a:lnTo>
                    <a:pt x="699" y="679"/>
                  </a:lnTo>
                  <a:lnTo>
                    <a:pt x="708" y="675"/>
                  </a:lnTo>
                  <a:lnTo>
                    <a:pt x="708" y="675"/>
                  </a:lnTo>
                  <a:lnTo>
                    <a:pt x="725" y="668"/>
                  </a:lnTo>
                  <a:lnTo>
                    <a:pt x="743" y="657"/>
                  </a:lnTo>
                  <a:lnTo>
                    <a:pt x="762" y="644"/>
                  </a:lnTo>
                  <a:lnTo>
                    <a:pt x="779" y="632"/>
                  </a:lnTo>
                  <a:lnTo>
                    <a:pt x="807" y="610"/>
                  </a:lnTo>
                  <a:lnTo>
                    <a:pt x="818" y="600"/>
                  </a:lnTo>
                  <a:lnTo>
                    <a:pt x="818" y="600"/>
                  </a:lnTo>
                  <a:lnTo>
                    <a:pt x="819" y="594"/>
                  </a:lnTo>
                  <a:lnTo>
                    <a:pt x="819" y="587"/>
                  </a:lnTo>
                  <a:lnTo>
                    <a:pt x="818" y="578"/>
                  </a:lnTo>
                  <a:lnTo>
                    <a:pt x="814" y="565"/>
                  </a:lnTo>
                  <a:lnTo>
                    <a:pt x="808" y="552"/>
                  </a:lnTo>
                  <a:lnTo>
                    <a:pt x="799" y="535"/>
                  </a:lnTo>
                  <a:lnTo>
                    <a:pt x="787" y="517"/>
                  </a:lnTo>
                  <a:lnTo>
                    <a:pt x="787" y="517"/>
                  </a:lnTo>
                  <a:lnTo>
                    <a:pt x="772" y="500"/>
                  </a:lnTo>
                  <a:lnTo>
                    <a:pt x="757" y="485"/>
                  </a:lnTo>
                  <a:lnTo>
                    <a:pt x="742" y="472"/>
                  </a:lnTo>
                  <a:lnTo>
                    <a:pt x="729" y="464"/>
                  </a:lnTo>
                  <a:lnTo>
                    <a:pt x="717" y="456"/>
                  </a:lnTo>
                  <a:lnTo>
                    <a:pt x="708" y="451"/>
                  </a:lnTo>
                  <a:lnTo>
                    <a:pt x="700" y="448"/>
                  </a:lnTo>
                  <a:lnTo>
                    <a:pt x="661" y="427"/>
                  </a:lnTo>
                  <a:lnTo>
                    <a:pt x="678" y="394"/>
                  </a:lnTo>
                  <a:lnTo>
                    <a:pt x="678" y="394"/>
                  </a:lnTo>
                  <a:lnTo>
                    <a:pt x="685" y="396"/>
                  </a:lnTo>
                  <a:lnTo>
                    <a:pt x="703" y="398"/>
                  </a:lnTo>
                  <a:lnTo>
                    <a:pt x="711" y="398"/>
                  </a:lnTo>
                  <a:lnTo>
                    <a:pt x="720" y="398"/>
                  </a:lnTo>
                  <a:lnTo>
                    <a:pt x="727" y="397"/>
                  </a:lnTo>
                  <a:lnTo>
                    <a:pt x="730" y="396"/>
                  </a:lnTo>
                  <a:lnTo>
                    <a:pt x="731" y="394"/>
                  </a:lnTo>
                  <a:lnTo>
                    <a:pt x="731" y="394"/>
                  </a:lnTo>
                  <a:lnTo>
                    <a:pt x="735" y="389"/>
                  </a:lnTo>
                  <a:lnTo>
                    <a:pt x="740" y="381"/>
                  </a:lnTo>
                  <a:lnTo>
                    <a:pt x="743" y="368"/>
                  </a:lnTo>
                  <a:lnTo>
                    <a:pt x="748" y="355"/>
                  </a:lnTo>
                  <a:lnTo>
                    <a:pt x="751" y="340"/>
                  </a:lnTo>
                  <a:lnTo>
                    <a:pt x="752" y="325"/>
                  </a:lnTo>
                  <a:lnTo>
                    <a:pt x="752" y="318"/>
                  </a:lnTo>
                  <a:lnTo>
                    <a:pt x="751" y="310"/>
                  </a:lnTo>
                  <a:lnTo>
                    <a:pt x="748" y="303"/>
                  </a:lnTo>
                  <a:lnTo>
                    <a:pt x="745" y="295"/>
                  </a:lnTo>
                  <a:lnTo>
                    <a:pt x="745" y="295"/>
                  </a:lnTo>
                  <a:lnTo>
                    <a:pt x="726" y="261"/>
                  </a:lnTo>
                  <a:lnTo>
                    <a:pt x="701" y="221"/>
                  </a:lnTo>
                  <a:lnTo>
                    <a:pt x="672" y="173"/>
                  </a:lnTo>
                  <a:lnTo>
                    <a:pt x="672" y="173"/>
                  </a:lnTo>
                  <a:lnTo>
                    <a:pt x="668" y="169"/>
                  </a:lnTo>
                  <a:lnTo>
                    <a:pt x="657" y="158"/>
                  </a:lnTo>
                  <a:lnTo>
                    <a:pt x="647" y="152"/>
                  </a:lnTo>
                  <a:lnTo>
                    <a:pt x="636" y="145"/>
                  </a:lnTo>
                  <a:lnTo>
                    <a:pt x="622" y="136"/>
                  </a:lnTo>
                  <a:lnTo>
                    <a:pt x="607" y="128"/>
                  </a:lnTo>
                  <a:lnTo>
                    <a:pt x="607" y="128"/>
                  </a:lnTo>
                  <a:lnTo>
                    <a:pt x="575" y="114"/>
                  </a:lnTo>
                  <a:lnTo>
                    <a:pt x="548" y="102"/>
                  </a:lnTo>
                  <a:lnTo>
                    <a:pt x="522" y="93"/>
                  </a:lnTo>
                  <a:lnTo>
                    <a:pt x="522" y="93"/>
                  </a:lnTo>
                  <a:lnTo>
                    <a:pt x="463" y="29"/>
                  </a:lnTo>
                  <a:lnTo>
                    <a:pt x="463" y="29"/>
                  </a:lnTo>
                  <a:lnTo>
                    <a:pt x="458" y="25"/>
                  </a:lnTo>
                  <a:lnTo>
                    <a:pt x="452" y="21"/>
                  </a:lnTo>
                  <a:lnTo>
                    <a:pt x="447" y="18"/>
                  </a:lnTo>
                  <a:lnTo>
                    <a:pt x="442" y="16"/>
                  </a:lnTo>
                  <a:lnTo>
                    <a:pt x="430" y="13"/>
                  </a:lnTo>
                  <a:lnTo>
                    <a:pt x="422" y="11"/>
                  </a:lnTo>
                  <a:lnTo>
                    <a:pt x="422" y="11"/>
                  </a:lnTo>
                  <a:close/>
                </a:path>
              </a:pathLst>
            </a:custGeom>
            <a:solidFill>
              <a:schemeClr val="tx1"/>
            </a:solidFill>
            <a:ln w="7938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2" name="Freeform 23">
              <a:extLst>
                <a:ext uri="{FF2B5EF4-FFF2-40B4-BE49-F238E27FC236}">
                  <a16:creationId xmlns:a16="http://schemas.microsoft.com/office/drawing/2014/main" id="{90BFF737-476A-4D3C-8C0D-989E9EFCE872}"/>
                </a:ext>
              </a:extLst>
            </p:cNvPr>
            <p:cNvSpPr>
              <a:spLocks noEditPoints="1"/>
            </p:cNvSpPr>
            <p:nvPr/>
          </p:nvSpPr>
          <p:spPr bwMode="auto">
            <a:xfrm flipH="1">
              <a:off x="5979435" y="3746290"/>
              <a:ext cx="195962" cy="339594"/>
            </a:xfrm>
            <a:custGeom>
              <a:avLst/>
              <a:gdLst>
                <a:gd name="T0" fmla="*/ 129 w 719"/>
                <a:gd name="T1" fmla="*/ 130 h 1246"/>
                <a:gd name="T2" fmla="*/ 57 w 719"/>
                <a:gd name="T3" fmla="*/ 247 h 1246"/>
                <a:gd name="T4" fmla="*/ 19 w 719"/>
                <a:gd name="T5" fmla="*/ 319 h 1246"/>
                <a:gd name="T6" fmla="*/ 0 w 719"/>
                <a:gd name="T7" fmla="*/ 378 h 1246"/>
                <a:gd name="T8" fmla="*/ 10 w 719"/>
                <a:gd name="T9" fmla="*/ 415 h 1246"/>
                <a:gd name="T10" fmla="*/ 73 w 719"/>
                <a:gd name="T11" fmla="*/ 480 h 1246"/>
                <a:gd name="T12" fmla="*/ 97 w 719"/>
                <a:gd name="T13" fmla="*/ 595 h 1246"/>
                <a:gd name="T14" fmla="*/ 99 w 719"/>
                <a:gd name="T15" fmla="*/ 648 h 1246"/>
                <a:gd name="T16" fmla="*/ 104 w 719"/>
                <a:gd name="T17" fmla="*/ 690 h 1246"/>
                <a:gd name="T18" fmla="*/ 117 w 719"/>
                <a:gd name="T19" fmla="*/ 762 h 1246"/>
                <a:gd name="T20" fmla="*/ 118 w 719"/>
                <a:gd name="T21" fmla="*/ 934 h 1246"/>
                <a:gd name="T22" fmla="*/ 149 w 719"/>
                <a:gd name="T23" fmla="*/ 1119 h 1246"/>
                <a:gd name="T24" fmla="*/ 166 w 719"/>
                <a:gd name="T25" fmla="*/ 1147 h 1246"/>
                <a:gd name="T26" fmla="*/ 196 w 719"/>
                <a:gd name="T27" fmla="*/ 1160 h 1246"/>
                <a:gd name="T28" fmla="*/ 239 w 719"/>
                <a:gd name="T29" fmla="*/ 1149 h 1246"/>
                <a:gd name="T30" fmla="*/ 262 w 719"/>
                <a:gd name="T31" fmla="*/ 1119 h 1246"/>
                <a:gd name="T32" fmla="*/ 356 w 719"/>
                <a:gd name="T33" fmla="*/ 1003 h 1246"/>
                <a:gd name="T34" fmla="*/ 374 w 719"/>
                <a:gd name="T35" fmla="*/ 1123 h 1246"/>
                <a:gd name="T36" fmla="*/ 392 w 719"/>
                <a:gd name="T37" fmla="*/ 1215 h 1246"/>
                <a:gd name="T38" fmla="*/ 389 w 719"/>
                <a:gd name="T39" fmla="*/ 1237 h 1246"/>
                <a:gd name="T40" fmla="*/ 438 w 719"/>
                <a:gd name="T41" fmla="*/ 1246 h 1246"/>
                <a:gd name="T42" fmla="*/ 467 w 719"/>
                <a:gd name="T43" fmla="*/ 1234 h 1246"/>
                <a:gd name="T44" fmla="*/ 496 w 719"/>
                <a:gd name="T45" fmla="*/ 1190 h 1246"/>
                <a:gd name="T46" fmla="*/ 521 w 719"/>
                <a:gd name="T47" fmla="*/ 1163 h 1246"/>
                <a:gd name="T48" fmla="*/ 523 w 719"/>
                <a:gd name="T49" fmla="*/ 1060 h 1246"/>
                <a:gd name="T50" fmla="*/ 570 w 719"/>
                <a:gd name="T51" fmla="*/ 845 h 1246"/>
                <a:gd name="T52" fmla="*/ 579 w 719"/>
                <a:gd name="T53" fmla="*/ 774 h 1246"/>
                <a:gd name="T54" fmla="*/ 603 w 719"/>
                <a:gd name="T55" fmla="*/ 702 h 1246"/>
                <a:gd name="T56" fmla="*/ 657 w 719"/>
                <a:gd name="T57" fmla="*/ 637 h 1246"/>
                <a:gd name="T58" fmla="*/ 707 w 719"/>
                <a:gd name="T59" fmla="*/ 579 h 1246"/>
                <a:gd name="T60" fmla="*/ 716 w 719"/>
                <a:gd name="T61" fmla="*/ 470 h 1246"/>
                <a:gd name="T62" fmla="*/ 716 w 719"/>
                <a:gd name="T63" fmla="*/ 329 h 1246"/>
                <a:gd name="T64" fmla="*/ 700 w 719"/>
                <a:gd name="T65" fmla="*/ 268 h 1246"/>
                <a:gd name="T66" fmla="*/ 676 w 719"/>
                <a:gd name="T67" fmla="*/ 266 h 1246"/>
                <a:gd name="T68" fmla="*/ 645 w 719"/>
                <a:gd name="T69" fmla="*/ 197 h 1246"/>
                <a:gd name="T70" fmla="*/ 640 w 719"/>
                <a:gd name="T71" fmla="*/ 138 h 1246"/>
                <a:gd name="T72" fmla="*/ 627 w 719"/>
                <a:gd name="T73" fmla="*/ 101 h 1246"/>
                <a:gd name="T74" fmla="*/ 588 w 719"/>
                <a:gd name="T75" fmla="*/ 89 h 1246"/>
                <a:gd name="T76" fmla="*/ 485 w 719"/>
                <a:gd name="T77" fmla="*/ 95 h 1246"/>
                <a:gd name="T78" fmla="*/ 431 w 719"/>
                <a:gd name="T79" fmla="*/ 53 h 1246"/>
                <a:gd name="T80" fmla="*/ 411 w 719"/>
                <a:gd name="T81" fmla="*/ 25 h 1246"/>
                <a:gd name="T82" fmla="*/ 363 w 719"/>
                <a:gd name="T83" fmla="*/ 0 h 1246"/>
                <a:gd name="T84" fmla="*/ 321 w 719"/>
                <a:gd name="T85" fmla="*/ 6 h 1246"/>
                <a:gd name="T86" fmla="*/ 256 w 719"/>
                <a:gd name="T87" fmla="*/ 116 h 1246"/>
                <a:gd name="T88" fmla="*/ 317 w 719"/>
                <a:gd name="T89" fmla="*/ 111 h 1246"/>
                <a:gd name="T90" fmla="*/ 356 w 719"/>
                <a:gd name="T91" fmla="*/ 98 h 1246"/>
                <a:gd name="T92" fmla="*/ 354 w 719"/>
                <a:gd name="T93" fmla="*/ 115 h 1246"/>
                <a:gd name="T94" fmla="*/ 326 w 719"/>
                <a:gd name="T95" fmla="*/ 164 h 1246"/>
                <a:gd name="T96" fmla="*/ 306 w 719"/>
                <a:gd name="T97" fmla="*/ 195 h 1246"/>
                <a:gd name="T98" fmla="*/ 306 w 719"/>
                <a:gd name="T99" fmla="*/ 237 h 1246"/>
                <a:gd name="T100" fmla="*/ 317 w 719"/>
                <a:gd name="T101" fmla="*/ 273 h 1246"/>
                <a:gd name="T102" fmla="*/ 317 w 719"/>
                <a:gd name="T103" fmla="*/ 300 h 1246"/>
                <a:gd name="T104" fmla="*/ 292 w 719"/>
                <a:gd name="T105" fmla="*/ 334 h 1246"/>
                <a:gd name="T106" fmla="*/ 256 w 719"/>
                <a:gd name="T107" fmla="*/ 335 h 1246"/>
                <a:gd name="T108" fmla="*/ 167 w 719"/>
                <a:gd name="T109" fmla="*/ 261 h 1246"/>
                <a:gd name="T110" fmla="*/ 215 w 719"/>
                <a:gd name="T111" fmla="*/ 173 h 1246"/>
                <a:gd name="T112" fmla="*/ 627 w 719"/>
                <a:gd name="T113" fmla="*/ 312 h 1246"/>
                <a:gd name="T114" fmla="*/ 575 w 719"/>
                <a:gd name="T115" fmla="*/ 432 h 1246"/>
                <a:gd name="T116" fmla="*/ 557 w 719"/>
                <a:gd name="T117" fmla="*/ 403 h 1246"/>
                <a:gd name="T118" fmla="*/ 552 w 719"/>
                <a:gd name="T119" fmla="*/ 347 h 1246"/>
                <a:gd name="T120" fmla="*/ 578 w 719"/>
                <a:gd name="T121" fmla="*/ 253 h 1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19" h="1246">
                  <a:moveTo>
                    <a:pt x="229" y="52"/>
                  </a:moveTo>
                  <a:lnTo>
                    <a:pt x="189" y="42"/>
                  </a:lnTo>
                  <a:lnTo>
                    <a:pt x="189" y="42"/>
                  </a:lnTo>
                  <a:lnTo>
                    <a:pt x="171" y="68"/>
                  </a:lnTo>
                  <a:lnTo>
                    <a:pt x="129" y="130"/>
                  </a:lnTo>
                  <a:lnTo>
                    <a:pt x="105" y="164"/>
                  </a:lnTo>
                  <a:lnTo>
                    <a:pt x="84" y="199"/>
                  </a:lnTo>
                  <a:lnTo>
                    <a:pt x="67" y="227"/>
                  </a:lnTo>
                  <a:lnTo>
                    <a:pt x="61" y="239"/>
                  </a:lnTo>
                  <a:lnTo>
                    <a:pt x="57" y="247"/>
                  </a:lnTo>
                  <a:lnTo>
                    <a:pt x="57" y="247"/>
                  </a:lnTo>
                  <a:lnTo>
                    <a:pt x="50" y="263"/>
                  </a:lnTo>
                  <a:lnTo>
                    <a:pt x="40" y="281"/>
                  </a:lnTo>
                  <a:lnTo>
                    <a:pt x="29" y="299"/>
                  </a:lnTo>
                  <a:lnTo>
                    <a:pt x="19" y="319"/>
                  </a:lnTo>
                  <a:lnTo>
                    <a:pt x="10" y="339"/>
                  </a:lnTo>
                  <a:lnTo>
                    <a:pt x="6" y="350"/>
                  </a:lnTo>
                  <a:lnTo>
                    <a:pt x="3" y="360"/>
                  </a:lnTo>
                  <a:lnTo>
                    <a:pt x="1" y="368"/>
                  </a:lnTo>
                  <a:lnTo>
                    <a:pt x="0" y="378"/>
                  </a:lnTo>
                  <a:lnTo>
                    <a:pt x="1" y="388"/>
                  </a:lnTo>
                  <a:lnTo>
                    <a:pt x="3" y="397"/>
                  </a:lnTo>
                  <a:lnTo>
                    <a:pt x="3" y="397"/>
                  </a:lnTo>
                  <a:lnTo>
                    <a:pt x="6" y="407"/>
                  </a:lnTo>
                  <a:lnTo>
                    <a:pt x="10" y="415"/>
                  </a:lnTo>
                  <a:lnTo>
                    <a:pt x="16" y="424"/>
                  </a:lnTo>
                  <a:lnTo>
                    <a:pt x="24" y="433"/>
                  </a:lnTo>
                  <a:lnTo>
                    <a:pt x="40" y="450"/>
                  </a:lnTo>
                  <a:lnTo>
                    <a:pt x="57" y="466"/>
                  </a:lnTo>
                  <a:lnTo>
                    <a:pt x="73" y="480"/>
                  </a:lnTo>
                  <a:lnTo>
                    <a:pt x="87" y="490"/>
                  </a:lnTo>
                  <a:lnTo>
                    <a:pt x="100" y="500"/>
                  </a:lnTo>
                  <a:lnTo>
                    <a:pt x="100" y="500"/>
                  </a:lnTo>
                  <a:lnTo>
                    <a:pt x="98" y="554"/>
                  </a:lnTo>
                  <a:lnTo>
                    <a:pt x="97" y="595"/>
                  </a:lnTo>
                  <a:lnTo>
                    <a:pt x="94" y="622"/>
                  </a:lnTo>
                  <a:lnTo>
                    <a:pt x="94" y="622"/>
                  </a:lnTo>
                  <a:lnTo>
                    <a:pt x="94" y="628"/>
                  </a:lnTo>
                  <a:lnTo>
                    <a:pt x="94" y="634"/>
                  </a:lnTo>
                  <a:lnTo>
                    <a:pt x="99" y="648"/>
                  </a:lnTo>
                  <a:lnTo>
                    <a:pt x="100" y="655"/>
                  </a:lnTo>
                  <a:lnTo>
                    <a:pt x="103" y="665"/>
                  </a:lnTo>
                  <a:lnTo>
                    <a:pt x="104" y="677"/>
                  </a:lnTo>
                  <a:lnTo>
                    <a:pt x="104" y="690"/>
                  </a:lnTo>
                  <a:lnTo>
                    <a:pt x="104" y="690"/>
                  </a:lnTo>
                  <a:lnTo>
                    <a:pt x="105" y="705"/>
                  </a:lnTo>
                  <a:lnTo>
                    <a:pt x="107" y="716"/>
                  </a:lnTo>
                  <a:lnTo>
                    <a:pt x="110" y="733"/>
                  </a:lnTo>
                  <a:lnTo>
                    <a:pt x="115" y="751"/>
                  </a:lnTo>
                  <a:lnTo>
                    <a:pt x="117" y="762"/>
                  </a:lnTo>
                  <a:lnTo>
                    <a:pt x="118" y="774"/>
                  </a:lnTo>
                  <a:lnTo>
                    <a:pt x="118" y="774"/>
                  </a:lnTo>
                  <a:lnTo>
                    <a:pt x="117" y="853"/>
                  </a:lnTo>
                  <a:lnTo>
                    <a:pt x="115" y="898"/>
                  </a:lnTo>
                  <a:lnTo>
                    <a:pt x="118" y="934"/>
                  </a:lnTo>
                  <a:lnTo>
                    <a:pt x="118" y="934"/>
                  </a:lnTo>
                  <a:lnTo>
                    <a:pt x="119" y="952"/>
                  </a:lnTo>
                  <a:lnTo>
                    <a:pt x="123" y="978"/>
                  </a:lnTo>
                  <a:lnTo>
                    <a:pt x="134" y="1040"/>
                  </a:lnTo>
                  <a:lnTo>
                    <a:pt x="149" y="1119"/>
                  </a:lnTo>
                  <a:lnTo>
                    <a:pt x="149" y="1119"/>
                  </a:lnTo>
                  <a:lnTo>
                    <a:pt x="151" y="1126"/>
                  </a:lnTo>
                  <a:lnTo>
                    <a:pt x="155" y="1132"/>
                  </a:lnTo>
                  <a:lnTo>
                    <a:pt x="160" y="1139"/>
                  </a:lnTo>
                  <a:lnTo>
                    <a:pt x="166" y="1147"/>
                  </a:lnTo>
                  <a:lnTo>
                    <a:pt x="175" y="1153"/>
                  </a:lnTo>
                  <a:lnTo>
                    <a:pt x="185" y="1158"/>
                  </a:lnTo>
                  <a:lnTo>
                    <a:pt x="189" y="1160"/>
                  </a:lnTo>
                  <a:lnTo>
                    <a:pt x="196" y="1160"/>
                  </a:lnTo>
                  <a:lnTo>
                    <a:pt x="196" y="1160"/>
                  </a:lnTo>
                  <a:lnTo>
                    <a:pt x="208" y="1160"/>
                  </a:lnTo>
                  <a:lnTo>
                    <a:pt x="218" y="1159"/>
                  </a:lnTo>
                  <a:lnTo>
                    <a:pt x="227" y="1157"/>
                  </a:lnTo>
                  <a:lnTo>
                    <a:pt x="234" y="1153"/>
                  </a:lnTo>
                  <a:lnTo>
                    <a:pt x="239" y="1149"/>
                  </a:lnTo>
                  <a:lnTo>
                    <a:pt x="243" y="1145"/>
                  </a:lnTo>
                  <a:lnTo>
                    <a:pt x="246" y="1142"/>
                  </a:lnTo>
                  <a:lnTo>
                    <a:pt x="246" y="1142"/>
                  </a:lnTo>
                  <a:lnTo>
                    <a:pt x="262" y="1119"/>
                  </a:lnTo>
                  <a:lnTo>
                    <a:pt x="262" y="1119"/>
                  </a:lnTo>
                  <a:lnTo>
                    <a:pt x="267" y="1111"/>
                  </a:lnTo>
                  <a:lnTo>
                    <a:pt x="272" y="1096"/>
                  </a:lnTo>
                  <a:lnTo>
                    <a:pt x="282" y="1055"/>
                  </a:lnTo>
                  <a:lnTo>
                    <a:pt x="296" y="1001"/>
                  </a:lnTo>
                  <a:lnTo>
                    <a:pt x="356" y="1003"/>
                  </a:lnTo>
                  <a:lnTo>
                    <a:pt x="356" y="1003"/>
                  </a:lnTo>
                  <a:lnTo>
                    <a:pt x="364" y="1053"/>
                  </a:lnTo>
                  <a:lnTo>
                    <a:pt x="370" y="1092"/>
                  </a:lnTo>
                  <a:lnTo>
                    <a:pt x="374" y="1123"/>
                  </a:lnTo>
                  <a:lnTo>
                    <a:pt x="374" y="1123"/>
                  </a:lnTo>
                  <a:lnTo>
                    <a:pt x="375" y="1145"/>
                  </a:lnTo>
                  <a:lnTo>
                    <a:pt x="375" y="1168"/>
                  </a:lnTo>
                  <a:lnTo>
                    <a:pt x="375" y="1192"/>
                  </a:lnTo>
                  <a:lnTo>
                    <a:pt x="392" y="1215"/>
                  </a:lnTo>
                  <a:lnTo>
                    <a:pt x="392" y="1215"/>
                  </a:lnTo>
                  <a:lnTo>
                    <a:pt x="390" y="1218"/>
                  </a:lnTo>
                  <a:lnTo>
                    <a:pt x="386" y="1225"/>
                  </a:lnTo>
                  <a:lnTo>
                    <a:pt x="385" y="1229"/>
                  </a:lnTo>
                  <a:lnTo>
                    <a:pt x="386" y="1233"/>
                  </a:lnTo>
                  <a:lnTo>
                    <a:pt x="389" y="1237"/>
                  </a:lnTo>
                  <a:lnTo>
                    <a:pt x="394" y="1239"/>
                  </a:lnTo>
                  <a:lnTo>
                    <a:pt x="394" y="1239"/>
                  </a:lnTo>
                  <a:lnTo>
                    <a:pt x="411" y="1243"/>
                  </a:lnTo>
                  <a:lnTo>
                    <a:pt x="428" y="1246"/>
                  </a:lnTo>
                  <a:lnTo>
                    <a:pt x="438" y="1246"/>
                  </a:lnTo>
                  <a:lnTo>
                    <a:pt x="447" y="1244"/>
                  </a:lnTo>
                  <a:lnTo>
                    <a:pt x="454" y="1243"/>
                  </a:lnTo>
                  <a:lnTo>
                    <a:pt x="460" y="1239"/>
                  </a:lnTo>
                  <a:lnTo>
                    <a:pt x="460" y="1239"/>
                  </a:lnTo>
                  <a:lnTo>
                    <a:pt x="467" y="1234"/>
                  </a:lnTo>
                  <a:lnTo>
                    <a:pt x="473" y="1228"/>
                  </a:lnTo>
                  <a:lnTo>
                    <a:pt x="484" y="1211"/>
                  </a:lnTo>
                  <a:lnTo>
                    <a:pt x="493" y="1196"/>
                  </a:lnTo>
                  <a:lnTo>
                    <a:pt x="496" y="1190"/>
                  </a:lnTo>
                  <a:lnTo>
                    <a:pt x="496" y="1190"/>
                  </a:lnTo>
                  <a:lnTo>
                    <a:pt x="509" y="1180"/>
                  </a:lnTo>
                  <a:lnTo>
                    <a:pt x="517" y="1170"/>
                  </a:lnTo>
                  <a:lnTo>
                    <a:pt x="520" y="1166"/>
                  </a:lnTo>
                  <a:lnTo>
                    <a:pt x="521" y="1163"/>
                  </a:lnTo>
                  <a:lnTo>
                    <a:pt x="521" y="1163"/>
                  </a:lnTo>
                  <a:lnTo>
                    <a:pt x="520" y="1132"/>
                  </a:lnTo>
                  <a:lnTo>
                    <a:pt x="520" y="1107"/>
                  </a:lnTo>
                  <a:lnTo>
                    <a:pt x="521" y="1080"/>
                  </a:lnTo>
                  <a:lnTo>
                    <a:pt x="521" y="1080"/>
                  </a:lnTo>
                  <a:lnTo>
                    <a:pt x="523" y="1060"/>
                  </a:lnTo>
                  <a:lnTo>
                    <a:pt x="530" y="1032"/>
                  </a:lnTo>
                  <a:lnTo>
                    <a:pt x="547" y="960"/>
                  </a:lnTo>
                  <a:lnTo>
                    <a:pt x="563" y="889"/>
                  </a:lnTo>
                  <a:lnTo>
                    <a:pt x="569" y="862"/>
                  </a:lnTo>
                  <a:lnTo>
                    <a:pt x="570" y="845"/>
                  </a:lnTo>
                  <a:lnTo>
                    <a:pt x="570" y="845"/>
                  </a:lnTo>
                  <a:lnTo>
                    <a:pt x="572" y="831"/>
                  </a:lnTo>
                  <a:lnTo>
                    <a:pt x="573" y="814"/>
                  </a:lnTo>
                  <a:lnTo>
                    <a:pt x="575" y="794"/>
                  </a:lnTo>
                  <a:lnTo>
                    <a:pt x="579" y="774"/>
                  </a:lnTo>
                  <a:lnTo>
                    <a:pt x="584" y="753"/>
                  </a:lnTo>
                  <a:lnTo>
                    <a:pt x="589" y="733"/>
                  </a:lnTo>
                  <a:lnTo>
                    <a:pt x="595" y="717"/>
                  </a:lnTo>
                  <a:lnTo>
                    <a:pt x="603" y="702"/>
                  </a:lnTo>
                  <a:lnTo>
                    <a:pt x="603" y="702"/>
                  </a:lnTo>
                  <a:lnTo>
                    <a:pt x="617" y="680"/>
                  </a:lnTo>
                  <a:lnTo>
                    <a:pt x="634" y="662"/>
                  </a:lnTo>
                  <a:lnTo>
                    <a:pt x="650" y="643"/>
                  </a:lnTo>
                  <a:lnTo>
                    <a:pt x="650" y="643"/>
                  </a:lnTo>
                  <a:lnTo>
                    <a:pt x="657" y="637"/>
                  </a:lnTo>
                  <a:lnTo>
                    <a:pt x="674" y="621"/>
                  </a:lnTo>
                  <a:lnTo>
                    <a:pt x="684" y="611"/>
                  </a:lnTo>
                  <a:lnTo>
                    <a:pt x="693" y="601"/>
                  </a:lnTo>
                  <a:lnTo>
                    <a:pt x="702" y="590"/>
                  </a:lnTo>
                  <a:lnTo>
                    <a:pt x="707" y="579"/>
                  </a:lnTo>
                  <a:lnTo>
                    <a:pt x="707" y="579"/>
                  </a:lnTo>
                  <a:lnTo>
                    <a:pt x="710" y="561"/>
                  </a:lnTo>
                  <a:lnTo>
                    <a:pt x="713" y="537"/>
                  </a:lnTo>
                  <a:lnTo>
                    <a:pt x="714" y="505"/>
                  </a:lnTo>
                  <a:lnTo>
                    <a:pt x="716" y="470"/>
                  </a:lnTo>
                  <a:lnTo>
                    <a:pt x="718" y="403"/>
                  </a:lnTo>
                  <a:lnTo>
                    <a:pt x="719" y="357"/>
                  </a:lnTo>
                  <a:lnTo>
                    <a:pt x="719" y="357"/>
                  </a:lnTo>
                  <a:lnTo>
                    <a:pt x="718" y="344"/>
                  </a:lnTo>
                  <a:lnTo>
                    <a:pt x="716" y="329"/>
                  </a:lnTo>
                  <a:lnTo>
                    <a:pt x="713" y="314"/>
                  </a:lnTo>
                  <a:lnTo>
                    <a:pt x="710" y="299"/>
                  </a:lnTo>
                  <a:lnTo>
                    <a:pt x="703" y="277"/>
                  </a:lnTo>
                  <a:lnTo>
                    <a:pt x="700" y="268"/>
                  </a:lnTo>
                  <a:lnTo>
                    <a:pt x="700" y="268"/>
                  </a:lnTo>
                  <a:lnTo>
                    <a:pt x="688" y="269"/>
                  </a:lnTo>
                  <a:lnTo>
                    <a:pt x="679" y="269"/>
                  </a:lnTo>
                  <a:lnTo>
                    <a:pt x="676" y="268"/>
                  </a:lnTo>
                  <a:lnTo>
                    <a:pt x="676" y="266"/>
                  </a:lnTo>
                  <a:lnTo>
                    <a:pt x="676" y="266"/>
                  </a:lnTo>
                  <a:lnTo>
                    <a:pt x="673" y="261"/>
                  </a:lnTo>
                  <a:lnTo>
                    <a:pt x="669" y="253"/>
                  </a:lnTo>
                  <a:lnTo>
                    <a:pt x="657" y="227"/>
                  </a:lnTo>
                  <a:lnTo>
                    <a:pt x="651" y="213"/>
                  </a:lnTo>
                  <a:lnTo>
                    <a:pt x="645" y="197"/>
                  </a:lnTo>
                  <a:lnTo>
                    <a:pt x="641" y="180"/>
                  </a:lnTo>
                  <a:lnTo>
                    <a:pt x="640" y="172"/>
                  </a:lnTo>
                  <a:lnTo>
                    <a:pt x="640" y="164"/>
                  </a:lnTo>
                  <a:lnTo>
                    <a:pt x="640" y="164"/>
                  </a:lnTo>
                  <a:lnTo>
                    <a:pt x="640" y="138"/>
                  </a:lnTo>
                  <a:lnTo>
                    <a:pt x="637" y="119"/>
                  </a:lnTo>
                  <a:lnTo>
                    <a:pt x="635" y="112"/>
                  </a:lnTo>
                  <a:lnTo>
                    <a:pt x="634" y="107"/>
                  </a:lnTo>
                  <a:lnTo>
                    <a:pt x="630" y="104"/>
                  </a:lnTo>
                  <a:lnTo>
                    <a:pt x="627" y="101"/>
                  </a:lnTo>
                  <a:lnTo>
                    <a:pt x="627" y="101"/>
                  </a:lnTo>
                  <a:lnTo>
                    <a:pt x="610" y="94"/>
                  </a:lnTo>
                  <a:lnTo>
                    <a:pt x="600" y="91"/>
                  </a:lnTo>
                  <a:lnTo>
                    <a:pt x="588" y="89"/>
                  </a:lnTo>
                  <a:lnTo>
                    <a:pt x="588" y="89"/>
                  </a:lnTo>
                  <a:lnTo>
                    <a:pt x="574" y="90"/>
                  </a:lnTo>
                  <a:lnTo>
                    <a:pt x="561" y="93"/>
                  </a:lnTo>
                  <a:lnTo>
                    <a:pt x="546" y="95"/>
                  </a:lnTo>
                  <a:lnTo>
                    <a:pt x="540" y="115"/>
                  </a:lnTo>
                  <a:lnTo>
                    <a:pt x="485" y="95"/>
                  </a:lnTo>
                  <a:lnTo>
                    <a:pt x="448" y="101"/>
                  </a:lnTo>
                  <a:lnTo>
                    <a:pt x="448" y="101"/>
                  </a:lnTo>
                  <a:lnTo>
                    <a:pt x="446" y="91"/>
                  </a:lnTo>
                  <a:lnTo>
                    <a:pt x="437" y="67"/>
                  </a:lnTo>
                  <a:lnTo>
                    <a:pt x="431" y="53"/>
                  </a:lnTo>
                  <a:lnTo>
                    <a:pt x="425" y="41"/>
                  </a:lnTo>
                  <a:lnTo>
                    <a:pt x="418" y="31"/>
                  </a:lnTo>
                  <a:lnTo>
                    <a:pt x="415" y="27"/>
                  </a:lnTo>
                  <a:lnTo>
                    <a:pt x="411" y="25"/>
                  </a:lnTo>
                  <a:lnTo>
                    <a:pt x="411" y="25"/>
                  </a:lnTo>
                  <a:lnTo>
                    <a:pt x="396" y="17"/>
                  </a:lnTo>
                  <a:lnTo>
                    <a:pt x="382" y="8"/>
                  </a:lnTo>
                  <a:lnTo>
                    <a:pt x="371" y="2"/>
                  </a:lnTo>
                  <a:lnTo>
                    <a:pt x="366" y="0"/>
                  </a:lnTo>
                  <a:lnTo>
                    <a:pt x="363" y="0"/>
                  </a:lnTo>
                  <a:lnTo>
                    <a:pt x="363" y="0"/>
                  </a:lnTo>
                  <a:lnTo>
                    <a:pt x="342" y="1"/>
                  </a:lnTo>
                  <a:lnTo>
                    <a:pt x="331" y="2"/>
                  </a:lnTo>
                  <a:lnTo>
                    <a:pt x="326" y="4"/>
                  </a:lnTo>
                  <a:lnTo>
                    <a:pt x="321" y="6"/>
                  </a:lnTo>
                  <a:lnTo>
                    <a:pt x="321" y="6"/>
                  </a:lnTo>
                  <a:lnTo>
                    <a:pt x="301" y="20"/>
                  </a:lnTo>
                  <a:lnTo>
                    <a:pt x="288" y="29"/>
                  </a:lnTo>
                  <a:lnTo>
                    <a:pt x="229" y="52"/>
                  </a:lnTo>
                  <a:close/>
                  <a:moveTo>
                    <a:pt x="256" y="116"/>
                  </a:moveTo>
                  <a:lnTo>
                    <a:pt x="256" y="116"/>
                  </a:lnTo>
                  <a:lnTo>
                    <a:pt x="266" y="116"/>
                  </a:lnTo>
                  <a:lnTo>
                    <a:pt x="288" y="115"/>
                  </a:lnTo>
                  <a:lnTo>
                    <a:pt x="302" y="114"/>
                  </a:lnTo>
                  <a:lnTo>
                    <a:pt x="317" y="111"/>
                  </a:lnTo>
                  <a:lnTo>
                    <a:pt x="332" y="107"/>
                  </a:lnTo>
                  <a:lnTo>
                    <a:pt x="344" y="101"/>
                  </a:lnTo>
                  <a:lnTo>
                    <a:pt x="344" y="101"/>
                  </a:lnTo>
                  <a:lnTo>
                    <a:pt x="354" y="99"/>
                  </a:lnTo>
                  <a:lnTo>
                    <a:pt x="356" y="98"/>
                  </a:lnTo>
                  <a:lnTo>
                    <a:pt x="359" y="99"/>
                  </a:lnTo>
                  <a:lnTo>
                    <a:pt x="359" y="99"/>
                  </a:lnTo>
                  <a:lnTo>
                    <a:pt x="360" y="101"/>
                  </a:lnTo>
                  <a:lnTo>
                    <a:pt x="359" y="105"/>
                  </a:lnTo>
                  <a:lnTo>
                    <a:pt x="354" y="115"/>
                  </a:lnTo>
                  <a:lnTo>
                    <a:pt x="350" y="121"/>
                  </a:lnTo>
                  <a:lnTo>
                    <a:pt x="334" y="135"/>
                  </a:lnTo>
                  <a:lnTo>
                    <a:pt x="334" y="135"/>
                  </a:lnTo>
                  <a:lnTo>
                    <a:pt x="329" y="151"/>
                  </a:lnTo>
                  <a:lnTo>
                    <a:pt x="326" y="164"/>
                  </a:lnTo>
                  <a:lnTo>
                    <a:pt x="322" y="171"/>
                  </a:lnTo>
                  <a:lnTo>
                    <a:pt x="319" y="174"/>
                  </a:lnTo>
                  <a:lnTo>
                    <a:pt x="319" y="174"/>
                  </a:lnTo>
                  <a:lnTo>
                    <a:pt x="312" y="184"/>
                  </a:lnTo>
                  <a:lnTo>
                    <a:pt x="306" y="195"/>
                  </a:lnTo>
                  <a:lnTo>
                    <a:pt x="302" y="205"/>
                  </a:lnTo>
                  <a:lnTo>
                    <a:pt x="301" y="214"/>
                  </a:lnTo>
                  <a:lnTo>
                    <a:pt x="301" y="214"/>
                  </a:lnTo>
                  <a:lnTo>
                    <a:pt x="302" y="224"/>
                  </a:lnTo>
                  <a:lnTo>
                    <a:pt x="306" y="237"/>
                  </a:lnTo>
                  <a:lnTo>
                    <a:pt x="309" y="251"/>
                  </a:lnTo>
                  <a:lnTo>
                    <a:pt x="313" y="260"/>
                  </a:lnTo>
                  <a:lnTo>
                    <a:pt x="313" y="260"/>
                  </a:lnTo>
                  <a:lnTo>
                    <a:pt x="316" y="266"/>
                  </a:lnTo>
                  <a:lnTo>
                    <a:pt x="317" y="273"/>
                  </a:lnTo>
                  <a:lnTo>
                    <a:pt x="318" y="282"/>
                  </a:lnTo>
                  <a:lnTo>
                    <a:pt x="319" y="291"/>
                  </a:lnTo>
                  <a:lnTo>
                    <a:pt x="319" y="291"/>
                  </a:lnTo>
                  <a:lnTo>
                    <a:pt x="318" y="295"/>
                  </a:lnTo>
                  <a:lnTo>
                    <a:pt x="317" y="300"/>
                  </a:lnTo>
                  <a:lnTo>
                    <a:pt x="312" y="309"/>
                  </a:lnTo>
                  <a:lnTo>
                    <a:pt x="305" y="318"/>
                  </a:lnTo>
                  <a:lnTo>
                    <a:pt x="296" y="329"/>
                  </a:lnTo>
                  <a:lnTo>
                    <a:pt x="296" y="329"/>
                  </a:lnTo>
                  <a:lnTo>
                    <a:pt x="292" y="334"/>
                  </a:lnTo>
                  <a:lnTo>
                    <a:pt x="286" y="336"/>
                  </a:lnTo>
                  <a:lnTo>
                    <a:pt x="280" y="338"/>
                  </a:lnTo>
                  <a:lnTo>
                    <a:pt x="272" y="338"/>
                  </a:lnTo>
                  <a:lnTo>
                    <a:pt x="261" y="336"/>
                  </a:lnTo>
                  <a:lnTo>
                    <a:pt x="256" y="335"/>
                  </a:lnTo>
                  <a:lnTo>
                    <a:pt x="209" y="360"/>
                  </a:lnTo>
                  <a:lnTo>
                    <a:pt x="140" y="344"/>
                  </a:lnTo>
                  <a:lnTo>
                    <a:pt x="140" y="344"/>
                  </a:lnTo>
                  <a:lnTo>
                    <a:pt x="156" y="297"/>
                  </a:lnTo>
                  <a:lnTo>
                    <a:pt x="167" y="261"/>
                  </a:lnTo>
                  <a:lnTo>
                    <a:pt x="173" y="239"/>
                  </a:lnTo>
                  <a:lnTo>
                    <a:pt x="173" y="239"/>
                  </a:lnTo>
                  <a:lnTo>
                    <a:pt x="178" y="230"/>
                  </a:lnTo>
                  <a:lnTo>
                    <a:pt x="187" y="214"/>
                  </a:lnTo>
                  <a:lnTo>
                    <a:pt x="215" y="173"/>
                  </a:lnTo>
                  <a:lnTo>
                    <a:pt x="256" y="116"/>
                  </a:lnTo>
                  <a:lnTo>
                    <a:pt x="256" y="116"/>
                  </a:lnTo>
                  <a:close/>
                  <a:moveTo>
                    <a:pt x="588" y="219"/>
                  </a:moveTo>
                  <a:lnTo>
                    <a:pt x="619" y="278"/>
                  </a:lnTo>
                  <a:lnTo>
                    <a:pt x="627" y="312"/>
                  </a:lnTo>
                  <a:lnTo>
                    <a:pt x="615" y="439"/>
                  </a:lnTo>
                  <a:lnTo>
                    <a:pt x="615" y="439"/>
                  </a:lnTo>
                  <a:lnTo>
                    <a:pt x="596" y="437"/>
                  </a:lnTo>
                  <a:lnTo>
                    <a:pt x="582" y="434"/>
                  </a:lnTo>
                  <a:lnTo>
                    <a:pt x="575" y="432"/>
                  </a:lnTo>
                  <a:lnTo>
                    <a:pt x="570" y="428"/>
                  </a:lnTo>
                  <a:lnTo>
                    <a:pt x="570" y="428"/>
                  </a:lnTo>
                  <a:lnTo>
                    <a:pt x="564" y="420"/>
                  </a:lnTo>
                  <a:lnTo>
                    <a:pt x="561" y="413"/>
                  </a:lnTo>
                  <a:lnTo>
                    <a:pt x="557" y="403"/>
                  </a:lnTo>
                  <a:lnTo>
                    <a:pt x="523" y="382"/>
                  </a:lnTo>
                  <a:lnTo>
                    <a:pt x="523" y="382"/>
                  </a:lnTo>
                  <a:lnTo>
                    <a:pt x="535" y="370"/>
                  </a:lnTo>
                  <a:lnTo>
                    <a:pt x="552" y="347"/>
                  </a:lnTo>
                  <a:lnTo>
                    <a:pt x="552" y="347"/>
                  </a:lnTo>
                  <a:lnTo>
                    <a:pt x="559" y="335"/>
                  </a:lnTo>
                  <a:lnTo>
                    <a:pt x="566" y="320"/>
                  </a:lnTo>
                  <a:lnTo>
                    <a:pt x="570" y="304"/>
                  </a:lnTo>
                  <a:lnTo>
                    <a:pt x="570" y="278"/>
                  </a:lnTo>
                  <a:lnTo>
                    <a:pt x="578" y="253"/>
                  </a:lnTo>
                  <a:lnTo>
                    <a:pt x="588" y="219"/>
                  </a:lnTo>
                  <a:close/>
                </a:path>
              </a:pathLst>
            </a:custGeom>
            <a:solidFill>
              <a:schemeClr val="tx1"/>
            </a:solidFill>
            <a:ln w="7938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3" name="Freeform 25">
              <a:extLst>
                <a:ext uri="{FF2B5EF4-FFF2-40B4-BE49-F238E27FC236}">
                  <a16:creationId xmlns:a16="http://schemas.microsoft.com/office/drawing/2014/main" id="{55F6A54F-764F-46F3-BC95-55BACF038211}"/>
                </a:ext>
              </a:extLst>
            </p:cNvPr>
            <p:cNvSpPr>
              <a:spLocks/>
            </p:cNvSpPr>
            <p:nvPr/>
          </p:nvSpPr>
          <p:spPr bwMode="auto">
            <a:xfrm rot="6085212" flipH="1">
              <a:off x="4829353" y="3996186"/>
              <a:ext cx="193737" cy="334372"/>
            </a:xfrm>
            <a:custGeom>
              <a:avLst/>
              <a:gdLst>
                <a:gd name="T0" fmla="*/ 322 w 799"/>
                <a:gd name="T1" fmla="*/ 105 h 1379"/>
                <a:gd name="T2" fmla="*/ 267 w 799"/>
                <a:gd name="T3" fmla="*/ 124 h 1379"/>
                <a:gd name="T4" fmla="*/ 233 w 799"/>
                <a:gd name="T5" fmla="*/ 147 h 1379"/>
                <a:gd name="T6" fmla="*/ 179 w 799"/>
                <a:gd name="T7" fmla="*/ 229 h 1379"/>
                <a:gd name="T8" fmla="*/ 134 w 799"/>
                <a:gd name="T9" fmla="*/ 273 h 1379"/>
                <a:gd name="T10" fmla="*/ 93 w 799"/>
                <a:gd name="T11" fmla="*/ 299 h 1379"/>
                <a:gd name="T12" fmla="*/ 69 w 799"/>
                <a:gd name="T13" fmla="*/ 372 h 1379"/>
                <a:gd name="T14" fmla="*/ 57 w 799"/>
                <a:gd name="T15" fmla="*/ 491 h 1379"/>
                <a:gd name="T16" fmla="*/ 38 w 799"/>
                <a:gd name="T17" fmla="*/ 560 h 1379"/>
                <a:gd name="T18" fmla="*/ 14 w 799"/>
                <a:gd name="T19" fmla="*/ 638 h 1379"/>
                <a:gd name="T20" fmla="*/ 1 w 799"/>
                <a:gd name="T21" fmla="*/ 658 h 1379"/>
                <a:gd name="T22" fmla="*/ 0 w 799"/>
                <a:gd name="T23" fmla="*/ 708 h 1379"/>
                <a:gd name="T24" fmla="*/ 12 w 799"/>
                <a:gd name="T25" fmla="*/ 752 h 1379"/>
                <a:gd name="T26" fmla="*/ 61 w 799"/>
                <a:gd name="T27" fmla="*/ 818 h 1379"/>
                <a:gd name="T28" fmla="*/ 83 w 799"/>
                <a:gd name="T29" fmla="*/ 825 h 1379"/>
                <a:gd name="T30" fmla="*/ 127 w 799"/>
                <a:gd name="T31" fmla="*/ 810 h 1379"/>
                <a:gd name="T32" fmla="*/ 129 w 799"/>
                <a:gd name="T33" fmla="*/ 706 h 1379"/>
                <a:gd name="T34" fmla="*/ 124 w 799"/>
                <a:gd name="T35" fmla="*/ 698 h 1379"/>
                <a:gd name="T36" fmla="*/ 145 w 799"/>
                <a:gd name="T37" fmla="*/ 680 h 1379"/>
                <a:gd name="T38" fmla="*/ 207 w 799"/>
                <a:gd name="T39" fmla="*/ 666 h 1379"/>
                <a:gd name="T40" fmla="*/ 260 w 799"/>
                <a:gd name="T41" fmla="*/ 690 h 1379"/>
                <a:gd name="T42" fmla="*/ 325 w 799"/>
                <a:gd name="T43" fmla="*/ 717 h 1379"/>
                <a:gd name="T44" fmla="*/ 340 w 799"/>
                <a:gd name="T45" fmla="*/ 753 h 1379"/>
                <a:gd name="T46" fmla="*/ 332 w 799"/>
                <a:gd name="T47" fmla="*/ 858 h 1379"/>
                <a:gd name="T48" fmla="*/ 293 w 799"/>
                <a:gd name="T49" fmla="*/ 966 h 1379"/>
                <a:gd name="T50" fmla="*/ 265 w 799"/>
                <a:gd name="T51" fmla="*/ 1073 h 1379"/>
                <a:gd name="T52" fmla="*/ 259 w 799"/>
                <a:gd name="T53" fmla="*/ 1147 h 1379"/>
                <a:gd name="T54" fmla="*/ 268 w 799"/>
                <a:gd name="T55" fmla="*/ 1211 h 1379"/>
                <a:gd name="T56" fmla="*/ 282 w 799"/>
                <a:gd name="T57" fmla="*/ 1311 h 1379"/>
                <a:gd name="T58" fmla="*/ 303 w 799"/>
                <a:gd name="T59" fmla="*/ 1362 h 1379"/>
                <a:gd name="T60" fmla="*/ 338 w 799"/>
                <a:gd name="T61" fmla="*/ 1378 h 1379"/>
                <a:gd name="T62" fmla="*/ 387 w 799"/>
                <a:gd name="T63" fmla="*/ 1364 h 1379"/>
                <a:gd name="T64" fmla="*/ 398 w 799"/>
                <a:gd name="T65" fmla="*/ 1343 h 1379"/>
                <a:gd name="T66" fmla="*/ 387 w 799"/>
                <a:gd name="T67" fmla="*/ 1194 h 1379"/>
                <a:gd name="T68" fmla="*/ 398 w 799"/>
                <a:gd name="T69" fmla="*/ 1160 h 1379"/>
                <a:gd name="T70" fmla="*/ 416 w 799"/>
                <a:gd name="T71" fmla="*/ 1098 h 1379"/>
                <a:gd name="T72" fmla="*/ 459 w 799"/>
                <a:gd name="T73" fmla="*/ 959 h 1379"/>
                <a:gd name="T74" fmla="*/ 491 w 799"/>
                <a:gd name="T75" fmla="*/ 857 h 1379"/>
                <a:gd name="T76" fmla="*/ 522 w 799"/>
                <a:gd name="T77" fmla="*/ 768 h 1379"/>
                <a:gd name="T78" fmla="*/ 564 w 799"/>
                <a:gd name="T79" fmla="*/ 741 h 1379"/>
                <a:gd name="T80" fmla="*/ 628 w 799"/>
                <a:gd name="T81" fmla="*/ 701 h 1379"/>
                <a:gd name="T82" fmla="*/ 652 w 799"/>
                <a:gd name="T83" fmla="*/ 673 h 1379"/>
                <a:gd name="T84" fmla="*/ 714 w 799"/>
                <a:gd name="T85" fmla="*/ 523 h 1379"/>
                <a:gd name="T86" fmla="*/ 746 w 799"/>
                <a:gd name="T87" fmla="*/ 486 h 1379"/>
                <a:gd name="T88" fmla="*/ 771 w 799"/>
                <a:gd name="T89" fmla="*/ 466 h 1379"/>
                <a:gd name="T90" fmla="*/ 787 w 799"/>
                <a:gd name="T91" fmla="*/ 325 h 1379"/>
                <a:gd name="T92" fmla="*/ 795 w 799"/>
                <a:gd name="T93" fmla="*/ 245 h 1379"/>
                <a:gd name="T94" fmla="*/ 793 w 799"/>
                <a:gd name="T95" fmla="*/ 200 h 1379"/>
                <a:gd name="T96" fmla="*/ 799 w 799"/>
                <a:gd name="T97" fmla="*/ 173 h 1379"/>
                <a:gd name="T98" fmla="*/ 760 w 799"/>
                <a:gd name="T99" fmla="*/ 140 h 1379"/>
                <a:gd name="T100" fmla="*/ 622 w 799"/>
                <a:gd name="T101" fmla="*/ 80 h 1379"/>
                <a:gd name="T102" fmla="*/ 544 w 799"/>
                <a:gd name="T103" fmla="*/ 7 h 1379"/>
                <a:gd name="T104" fmla="*/ 506 w 799"/>
                <a:gd name="T105" fmla="*/ 0 h 1379"/>
                <a:gd name="T106" fmla="*/ 463 w 799"/>
                <a:gd name="T107" fmla="*/ 9 h 1379"/>
                <a:gd name="T108" fmla="*/ 427 w 799"/>
                <a:gd name="T109" fmla="*/ 30 h 1379"/>
                <a:gd name="T110" fmla="*/ 407 w 799"/>
                <a:gd name="T111" fmla="*/ 43 h 1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99" h="1379">
                  <a:moveTo>
                    <a:pt x="386" y="99"/>
                  </a:moveTo>
                  <a:lnTo>
                    <a:pt x="386" y="99"/>
                  </a:lnTo>
                  <a:lnTo>
                    <a:pt x="372" y="99"/>
                  </a:lnTo>
                  <a:lnTo>
                    <a:pt x="341" y="101"/>
                  </a:lnTo>
                  <a:lnTo>
                    <a:pt x="322" y="105"/>
                  </a:lnTo>
                  <a:lnTo>
                    <a:pt x="302" y="109"/>
                  </a:lnTo>
                  <a:lnTo>
                    <a:pt x="283" y="115"/>
                  </a:lnTo>
                  <a:lnTo>
                    <a:pt x="275" y="119"/>
                  </a:lnTo>
                  <a:lnTo>
                    <a:pt x="267" y="124"/>
                  </a:lnTo>
                  <a:lnTo>
                    <a:pt x="267" y="124"/>
                  </a:lnTo>
                  <a:lnTo>
                    <a:pt x="246" y="136"/>
                  </a:lnTo>
                  <a:lnTo>
                    <a:pt x="240" y="140"/>
                  </a:lnTo>
                  <a:lnTo>
                    <a:pt x="236" y="143"/>
                  </a:lnTo>
                  <a:lnTo>
                    <a:pt x="236" y="143"/>
                  </a:lnTo>
                  <a:lnTo>
                    <a:pt x="233" y="147"/>
                  </a:lnTo>
                  <a:lnTo>
                    <a:pt x="228" y="155"/>
                  </a:lnTo>
                  <a:lnTo>
                    <a:pt x="214" y="177"/>
                  </a:lnTo>
                  <a:lnTo>
                    <a:pt x="214" y="177"/>
                  </a:lnTo>
                  <a:lnTo>
                    <a:pt x="195" y="204"/>
                  </a:lnTo>
                  <a:lnTo>
                    <a:pt x="179" y="229"/>
                  </a:lnTo>
                  <a:lnTo>
                    <a:pt x="171" y="240"/>
                  </a:lnTo>
                  <a:lnTo>
                    <a:pt x="160" y="251"/>
                  </a:lnTo>
                  <a:lnTo>
                    <a:pt x="148" y="262"/>
                  </a:lnTo>
                  <a:lnTo>
                    <a:pt x="134" y="273"/>
                  </a:lnTo>
                  <a:lnTo>
                    <a:pt x="134" y="273"/>
                  </a:lnTo>
                  <a:lnTo>
                    <a:pt x="121" y="283"/>
                  </a:lnTo>
                  <a:lnTo>
                    <a:pt x="111" y="288"/>
                  </a:lnTo>
                  <a:lnTo>
                    <a:pt x="100" y="292"/>
                  </a:lnTo>
                  <a:lnTo>
                    <a:pt x="97" y="294"/>
                  </a:lnTo>
                  <a:lnTo>
                    <a:pt x="93" y="299"/>
                  </a:lnTo>
                  <a:lnTo>
                    <a:pt x="89" y="308"/>
                  </a:lnTo>
                  <a:lnTo>
                    <a:pt x="84" y="322"/>
                  </a:lnTo>
                  <a:lnTo>
                    <a:pt x="84" y="322"/>
                  </a:lnTo>
                  <a:lnTo>
                    <a:pt x="76" y="350"/>
                  </a:lnTo>
                  <a:lnTo>
                    <a:pt x="69" y="372"/>
                  </a:lnTo>
                  <a:lnTo>
                    <a:pt x="66" y="395"/>
                  </a:lnTo>
                  <a:lnTo>
                    <a:pt x="63" y="421"/>
                  </a:lnTo>
                  <a:lnTo>
                    <a:pt x="63" y="421"/>
                  </a:lnTo>
                  <a:lnTo>
                    <a:pt x="61" y="454"/>
                  </a:lnTo>
                  <a:lnTo>
                    <a:pt x="57" y="491"/>
                  </a:lnTo>
                  <a:lnTo>
                    <a:pt x="52" y="523"/>
                  </a:lnTo>
                  <a:lnTo>
                    <a:pt x="48" y="536"/>
                  </a:lnTo>
                  <a:lnTo>
                    <a:pt x="46" y="544"/>
                  </a:lnTo>
                  <a:lnTo>
                    <a:pt x="46" y="544"/>
                  </a:lnTo>
                  <a:lnTo>
                    <a:pt x="38" y="560"/>
                  </a:lnTo>
                  <a:lnTo>
                    <a:pt x="32" y="579"/>
                  </a:lnTo>
                  <a:lnTo>
                    <a:pt x="26" y="601"/>
                  </a:lnTo>
                  <a:lnTo>
                    <a:pt x="15" y="638"/>
                  </a:lnTo>
                  <a:lnTo>
                    <a:pt x="15" y="638"/>
                  </a:lnTo>
                  <a:lnTo>
                    <a:pt x="14" y="638"/>
                  </a:lnTo>
                  <a:lnTo>
                    <a:pt x="11" y="640"/>
                  </a:lnTo>
                  <a:lnTo>
                    <a:pt x="9" y="642"/>
                  </a:lnTo>
                  <a:lnTo>
                    <a:pt x="5" y="646"/>
                  </a:lnTo>
                  <a:lnTo>
                    <a:pt x="4" y="651"/>
                  </a:lnTo>
                  <a:lnTo>
                    <a:pt x="1" y="658"/>
                  </a:lnTo>
                  <a:lnTo>
                    <a:pt x="1" y="668"/>
                  </a:lnTo>
                  <a:lnTo>
                    <a:pt x="1" y="668"/>
                  </a:lnTo>
                  <a:lnTo>
                    <a:pt x="1" y="687"/>
                  </a:lnTo>
                  <a:lnTo>
                    <a:pt x="0" y="700"/>
                  </a:lnTo>
                  <a:lnTo>
                    <a:pt x="0" y="708"/>
                  </a:lnTo>
                  <a:lnTo>
                    <a:pt x="1" y="716"/>
                  </a:lnTo>
                  <a:lnTo>
                    <a:pt x="3" y="726"/>
                  </a:lnTo>
                  <a:lnTo>
                    <a:pt x="6" y="738"/>
                  </a:lnTo>
                  <a:lnTo>
                    <a:pt x="6" y="738"/>
                  </a:lnTo>
                  <a:lnTo>
                    <a:pt x="12" y="752"/>
                  </a:lnTo>
                  <a:lnTo>
                    <a:pt x="20" y="767"/>
                  </a:lnTo>
                  <a:lnTo>
                    <a:pt x="29" y="782"/>
                  </a:lnTo>
                  <a:lnTo>
                    <a:pt x="38" y="797"/>
                  </a:lnTo>
                  <a:lnTo>
                    <a:pt x="48" y="809"/>
                  </a:lnTo>
                  <a:lnTo>
                    <a:pt x="61" y="818"/>
                  </a:lnTo>
                  <a:lnTo>
                    <a:pt x="66" y="821"/>
                  </a:lnTo>
                  <a:lnTo>
                    <a:pt x="72" y="824"/>
                  </a:lnTo>
                  <a:lnTo>
                    <a:pt x="77" y="825"/>
                  </a:lnTo>
                  <a:lnTo>
                    <a:pt x="83" y="825"/>
                  </a:lnTo>
                  <a:lnTo>
                    <a:pt x="83" y="825"/>
                  </a:lnTo>
                  <a:lnTo>
                    <a:pt x="103" y="823"/>
                  </a:lnTo>
                  <a:lnTo>
                    <a:pt x="111" y="820"/>
                  </a:lnTo>
                  <a:lnTo>
                    <a:pt x="118" y="818"/>
                  </a:lnTo>
                  <a:lnTo>
                    <a:pt x="124" y="814"/>
                  </a:lnTo>
                  <a:lnTo>
                    <a:pt x="127" y="810"/>
                  </a:lnTo>
                  <a:lnTo>
                    <a:pt x="130" y="805"/>
                  </a:lnTo>
                  <a:lnTo>
                    <a:pt x="131" y="800"/>
                  </a:lnTo>
                  <a:lnTo>
                    <a:pt x="131" y="800"/>
                  </a:lnTo>
                  <a:lnTo>
                    <a:pt x="130" y="748"/>
                  </a:lnTo>
                  <a:lnTo>
                    <a:pt x="129" y="706"/>
                  </a:lnTo>
                  <a:lnTo>
                    <a:pt x="129" y="706"/>
                  </a:lnTo>
                  <a:lnTo>
                    <a:pt x="127" y="705"/>
                  </a:lnTo>
                  <a:lnTo>
                    <a:pt x="125" y="704"/>
                  </a:lnTo>
                  <a:lnTo>
                    <a:pt x="124" y="701"/>
                  </a:lnTo>
                  <a:lnTo>
                    <a:pt x="124" y="698"/>
                  </a:lnTo>
                  <a:lnTo>
                    <a:pt x="126" y="694"/>
                  </a:lnTo>
                  <a:lnTo>
                    <a:pt x="130" y="690"/>
                  </a:lnTo>
                  <a:lnTo>
                    <a:pt x="136" y="685"/>
                  </a:lnTo>
                  <a:lnTo>
                    <a:pt x="136" y="685"/>
                  </a:lnTo>
                  <a:lnTo>
                    <a:pt x="145" y="680"/>
                  </a:lnTo>
                  <a:lnTo>
                    <a:pt x="156" y="677"/>
                  </a:lnTo>
                  <a:lnTo>
                    <a:pt x="177" y="669"/>
                  </a:lnTo>
                  <a:lnTo>
                    <a:pt x="202" y="663"/>
                  </a:lnTo>
                  <a:lnTo>
                    <a:pt x="202" y="663"/>
                  </a:lnTo>
                  <a:lnTo>
                    <a:pt x="207" y="666"/>
                  </a:lnTo>
                  <a:lnTo>
                    <a:pt x="219" y="674"/>
                  </a:lnTo>
                  <a:lnTo>
                    <a:pt x="238" y="683"/>
                  </a:lnTo>
                  <a:lnTo>
                    <a:pt x="249" y="688"/>
                  </a:lnTo>
                  <a:lnTo>
                    <a:pt x="260" y="690"/>
                  </a:lnTo>
                  <a:lnTo>
                    <a:pt x="260" y="690"/>
                  </a:lnTo>
                  <a:lnTo>
                    <a:pt x="283" y="698"/>
                  </a:lnTo>
                  <a:lnTo>
                    <a:pt x="303" y="706"/>
                  </a:lnTo>
                  <a:lnTo>
                    <a:pt x="322" y="715"/>
                  </a:lnTo>
                  <a:lnTo>
                    <a:pt x="322" y="715"/>
                  </a:lnTo>
                  <a:lnTo>
                    <a:pt x="325" y="717"/>
                  </a:lnTo>
                  <a:lnTo>
                    <a:pt x="330" y="724"/>
                  </a:lnTo>
                  <a:lnTo>
                    <a:pt x="334" y="729"/>
                  </a:lnTo>
                  <a:lnTo>
                    <a:pt x="336" y="735"/>
                  </a:lnTo>
                  <a:lnTo>
                    <a:pt x="339" y="742"/>
                  </a:lnTo>
                  <a:lnTo>
                    <a:pt x="340" y="753"/>
                  </a:lnTo>
                  <a:lnTo>
                    <a:pt x="340" y="753"/>
                  </a:lnTo>
                  <a:lnTo>
                    <a:pt x="340" y="782"/>
                  </a:lnTo>
                  <a:lnTo>
                    <a:pt x="338" y="820"/>
                  </a:lnTo>
                  <a:lnTo>
                    <a:pt x="335" y="840"/>
                  </a:lnTo>
                  <a:lnTo>
                    <a:pt x="332" y="858"/>
                  </a:lnTo>
                  <a:lnTo>
                    <a:pt x="328" y="877"/>
                  </a:lnTo>
                  <a:lnTo>
                    <a:pt x="322" y="892"/>
                  </a:lnTo>
                  <a:lnTo>
                    <a:pt x="322" y="892"/>
                  </a:lnTo>
                  <a:lnTo>
                    <a:pt x="308" y="927"/>
                  </a:lnTo>
                  <a:lnTo>
                    <a:pt x="293" y="966"/>
                  </a:lnTo>
                  <a:lnTo>
                    <a:pt x="280" y="1008"/>
                  </a:lnTo>
                  <a:lnTo>
                    <a:pt x="275" y="1027"/>
                  </a:lnTo>
                  <a:lnTo>
                    <a:pt x="271" y="1043"/>
                  </a:lnTo>
                  <a:lnTo>
                    <a:pt x="271" y="1043"/>
                  </a:lnTo>
                  <a:lnTo>
                    <a:pt x="265" y="1073"/>
                  </a:lnTo>
                  <a:lnTo>
                    <a:pt x="260" y="1100"/>
                  </a:lnTo>
                  <a:lnTo>
                    <a:pt x="257" y="1123"/>
                  </a:lnTo>
                  <a:lnTo>
                    <a:pt x="256" y="1138"/>
                  </a:lnTo>
                  <a:lnTo>
                    <a:pt x="256" y="1138"/>
                  </a:lnTo>
                  <a:lnTo>
                    <a:pt x="259" y="1147"/>
                  </a:lnTo>
                  <a:lnTo>
                    <a:pt x="261" y="1153"/>
                  </a:lnTo>
                  <a:lnTo>
                    <a:pt x="265" y="1159"/>
                  </a:lnTo>
                  <a:lnTo>
                    <a:pt x="266" y="1165"/>
                  </a:lnTo>
                  <a:lnTo>
                    <a:pt x="266" y="1165"/>
                  </a:lnTo>
                  <a:lnTo>
                    <a:pt x="268" y="1211"/>
                  </a:lnTo>
                  <a:lnTo>
                    <a:pt x="272" y="1244"/>
                  </a:lnTo>
                  <a:lnTo>
                    <a:pt x="276" y="1273"/>
                  </a:lnTo>
                  <a:lnTo>
                    <a:pt x="276" y="1273"/>
                  </a:lnTo>
                  <a:lnTo>
                    <a:pt x="280" y="1298"/>
                  </a:lnTo>
                  <a:lnTo>
                    <a:pt x="282" y="1311"/>
                  </a:lnTo>
                  <a:lnTo>
                    <a:pt x="286" y="1325"/>
                  </a:lnTo>
                  <a:lnTo>
                    <a:pt x="289" y="1338"/>
                  </a:lnTo>
                  <a:lnTo>
                    <a:pt x="296" y="1351"/>
                  </a:lnTo>
                  <a:lnTo>
                    <a:pt x="299" y="1357"/>
                  </a:lnTo>
                  <a:lnTo>
                    <a:pt x="303" y="1362"/>
                  </a:lnTo>
                  <a:lnTo>
                    <a:pt x="308" y="1366"/>
                  </a:lnTo>
                  <a:lnTo>
                    <a:pt x="313" y="1369"/>
                  </a:lnTo>
                  <a:lnTo>
                    <a:pt x="313" y="1369"/>
                  </a:lnTo>
                  <a:lnTo>
                    <a:pt x="325" y="1376"/>
                  </a:lnTo>
                  <a:lnTo>
                    <a:pt x="338" y="1378"/>
                  </a:lnTo>
                  <a:lnTo>
                    <a:pt x="350" y="1379"/>
                  </a:lnTo>
                  <a:lnTo>
                    <a:pt x="362" y="1378"/>
                  </a:lnTo>
                  <a:lnTo>
                    <a:pt x="374" y="1374"/>
                  </a:lnTo>
                  <a:lnTo>
                    <a:pt x="383" y="1368"/>
                  </a:lnTo>
                  <a:lnTo>
                    <a:pt x="387" y="1364"/>
                  </a:lnTo>
                  <a:lnTo>
                    <a:pt x="391" y="1361"/>
                  </a:lnTo>
                  <a:lnTo>
                    <a:pt x="395" y="1356"/>
                  </a:lnTo>
                  <a:lnTo>
                    <a:pt x="397" y="1351"/>
                  </a:lnTo>
                  <a:lnTo>
                    <a:pt x="397" y="1351"/>
                  </a:lnTo>
                  <a:lnTo>
                    <a:pt x="398" y="1343"/>
                  </a:lnTo>
                  <a:lnTo>
                    <a:pt x="400" y="1334"/>
                  </a:lnTo>
                  <a:lnTo>
                    <a:pt x="400" y="1310"/>
                  </a:lnTo>
                  <a:lnTo>
                    <a:pt x="397" y="1280"/>
                  </a:lnTo>
                  <a:lnTo>
                    <a:pt x="395" y="1249"/>
                  </a:lnTo>
                  <a:lnTo>
                    <a:pt x="387" y="1194"/>
                  </a:lnTo>
                  <a:lnTo>
                    <a:pt x="385" y="1170"/>
                  </a:lnTo>
                  <a:lnTo>
                    <a:pt x="385" y="1170"/>
                  </a:lnTo>
                  <a:lnTo>
                    <a:pt x="386" y="1169"/>
                  </a:lnTo>
                  <a:lnTo>
                    <a:pt x="392" y="1165"/>
                  </a:lnTo>
                  <a:lnTo>
                    <a:pt x="398" y="1160"/>
                  </a:lnTo>
                  <a:lnTo>
                    <a:pt x="401" y="1157"/>
                  </a:lnTo>
                  <a:lnTo>
                    <a:pt x="402" y="1153"/>
                  </a:lnTo>
                  <a:lnTo>
                    <a:pt x="402" y="1153"/>
                  </a:lnTo>
                  <a:lnTo>
                    <a:pt x="408" y="1126"/>
                  </a:lnTo>
                  <a:lnTo>
                    <a:pt x="416" y="1098"/>
                  </a:lnTo>
                  <a:lnTo>
                    <a:pt x="428" y="1060"/>
                  </a:lnTo>
                  <a:lnTo>
                    <a:pt x="428" y="1060"/>
                  </a:lnTo>
                  <a:lnTo>
                    <a:pt x="437" y="1037"/>
                  </a:lnTo>
                  <a:lnTo>
                    <a:pt x="444" y="1011"/>
                  </a:lnTo>
                  <a:lnTo>
                    <a:pt x="459" y="959"/>
                  </a:lnTo>
                  <a:lnTo>
                    <a:pt x="473" y="910"/>
                  </a:lnTo>
                  <a:lnTo>
                    <a:pt x="479" y="889"/>
                  </a:lnTo>
                  <a:lnTo>
                    <a:pt x="485" y="873"/>
                  </a:lnTo>
                  <a:lnTo>
                    <a:pt x="485" y="873"/>
                  </a:lnTo>
                  <a:lnTo>
                    <a:pt x="491" y="857"/>
                  </a:lnTo>
                  <a:lnTo>
                    <a:pt x="497" y="840"/>
                  </a:lnTo>
                  <a:lnTo>
                    <a:pt x="507" y="807"/>
                  </a:lnTo>
                  <a:lnTo>
                    <a:pt x="512" y="792"/>
                  </a:lnTo>
                  <a:lnTo>
                    <a:pt x="517" y="778"/>
                  </a:lnTo>
                  <a:lnTo>
                    <a:pt x="522" y="768"/>
                  </a:lnTo>
                  <a:lnTo>
                    <a:pt x="528" y="762"/>
                  </a:lnTo>
                  <a:lnTo>
                    <a:pt x="528" y="762"/>
                  </a:lnTo>
                  <a:lnTo>
                    <a:pt x="538" y="755"/>
                  </a:lnTo>
                  <a:lnTo>
                    <a:pt x="548" y="750"/>
                  </a:lnTo>
                  <a:lnTo>
                    <a:pt x="564" y="741"/>
                  </a:lnTo>
                  <a:lnTo>
                    <a:pt x="588" y="726"/>
                  </a:lnTo>
                  <a:lnTo>
                    <a:pt x="588" y="726"/>
                  </a:lnTo>
                  <a:lnTo>
                    <a:pt x="601" y="717"/>
                  </a:lnTo>
                  <a:lnTo>
                    <a:pt x="612" y="711"/>
                  </a:lnTo>
                  <a:lnTo>
                    <a:pt x="628" y="701"/>
                  </a:lnTo>
                  <a:lnTo>
                    <a:pt x="635" y="698"/>
                  </a:lnTo>
                  <a:lnTo>
                    <a:pt x="641" y="691"/>
                  </a:lnTo>
                  <a:lnTo>
                    <a:pt x="646" y="684"/>
                  </a:lnTo>
                  <a:lnTo>
                    <a:pt x="652" y="673"/>
                  </a:lnTo>
                  <a:lnTo>
                    <a:pt x="652" y="673"/>
                  </a:lnTo>
                  <a:lnTo>
                    <a:pt x="688" y="602"/>
                  </a:lnTo>
                  <a:lnTo>
                    <a:pt x="688" y="602"/>
                  </a:lnTo>
                  <a:lnTo>
                    <a:pt x="695" y="584"/>
                  </a:lnTo>
                  <a:lnTo>
                    <a:pt x="704" y="557"/>
                  </a:lnTo>
                  <a:lnTo>
                    <a:pt x="714" y="523"/>
                  </a:lnTo>
                  <a:lnTo>
                    <a:pt x="714" y="523"/>
                  </a:lnTo>
                  <a:lnTo>
                    <a:pt x="726" y="507"/>
                  </a:lnTo>
                  <a:lnTo>
                    <a:pt x="736" y="495"/>
                  </a:lnTo>
                  <a:lnTo>
                    <a:pt x="741" y="489"/>
                  </a:lnTo>
                  <a:lnTo>
                    <a:pt x="746" y="486"/>
                  </a:lnTo>
                  <a:lnTo>
                    <a:pt x="746" y="486"/>
                  </a:lnTo>
                  <a:lnTo>
                    <a:pt x="761" y="476"/>
                  </a:lnTo>
                  <a:lnTo>
                    <a:pt x="766" y="473"/>
                  </a:lnTo>
                  <a:lnTo>
                    <a:pt x="771" y="466"/>
                  </a:lnTo>
                  <a:lnTo>
                    <a:pt x="771" y="466"/>
                  </a:lnTo>
                  <a:lnTo>
                    <a:pt x="773" y="460"/>
                  </a:lnTo>
                  <a:lnTo>
                    <a:pt x="774" y="449"/>
                  </a:lnTo>
                  <a:lnTo>
                    <a:pt x="779" y="413"/>
                  </a:lnTo>
                  <a:lnTo>
                    <a:pt x="784" y="369"/>
                  </a:lnTo>
                  <a:lnTo>
                    <a:pt x="787" y="325"/>
                  </a:lnTo>
                  <a:lnTo>
                    <a:pt x="787" y="325"/>
                  </a:lnTo>
                  <a:lnTo>
                    <a:pt x="788" y="306"/>
                  </a:lnTo>
                  <a:lnTo>
                    <a:pt x="789" y="288"/>
                  </a:lnTo>
                  <a:lnTo>
                    <a:pt x="794" y="258"/>
                  </a:lnTo>
                  <a:lnTo>
                    <a:pt x="795" y="245"/>
                  </a:lnTo>
                  <a:lnTo>
                    <a:pt x="795" y="233"/>
                  </a:lnTo>
                  <a:lnTo>
                    <a:pt x="795" y="219"/>
                  </a:lnTo>
                  <a:lnTo>
                    <a:pt x="794" y="207"/>
                  </a:lnTo>
                  <a:lnTo>
                    <a:pt x="794" y="207"/>
                  </a:lnTo>
                  <a:lnTo>
                    <a:pt x="793" y="200"/>
                  </a:lnTo>
                  <a:lnTo>
                    <a:pt x="793" y="195"/>
                  </a:lnTo>
                  <a:lnTo>
                    <a:pt x="795" y="187"/>
                  </a:lnTo>
                  <a:lnTo>
                    <a:pt x="798" y="181"/>
                  </a:lnTo>
                  <a:lnTo>
                    <a:pt x="799" y="176"/>
                  </a:lnTo>
                  <a:lnTo>
                    <a:pt x="799" y="173"/>
                  </a:lnTo>
                  <a:lnTo>
                    <a:pt x="798" y="171"/>
                  </a:lnTo>
                  <a:lnTo>
                    <a:pt x="797" y="167"/>
                  </a:lnTo>
                  <a:lnTo>
                    <a:pt x="793" y="163"/>
                  </a:lnTo>
                  <a:lnTo>
                    <a:pt x="781" y="153"/>
                  </a:lnTo>
                  <a:lnTo>
                    <a:pt x="760" y="140"/>
                  </a:lnTo>
                  <a:lnTo>
                    <a:pt x="760" y="140"/>
                  </a:lnTo>
                  <a:lnTo>
                    <a:pt x="683" y="91"/>
                  </a:lnTo>
                  <a:lnTo>
                    <a:pt x="656" y="75"/>
                  </a:lnTo>
                  <a:lnTo>
                    <a:pt x="622" y="80"/>
                  </a:lnTo>
                  <a:lnTo>
                    <a:pt x="622" y="80"/>
                  </a:lnTo>
                  <a:lnTo>
                    <a:pt x="597" y="57"/>
                  </a:lnTo>
                  <a:lnTo>
                    <a:pt x="562" y="21"/>
                  </a:lnTo>
                  <a:lnTo>
                    <a:pt x="562" y="21"/>
                  </a:lnTo>
                  <a:lnTo>
                    <a:pt x="549" y="11"/>
                  </a:lnTo>
                  <a:lnTo>
                    <a:pt x="544" y="7"/>
                  </a:lnTo>
                  <a:lnTo>
                    <a:pt x="538" y="4"/>
                  </a:lnTo>
                  <a:lnTo>
                    <a:pt x="532" y="2"/>
                  </a:lnTo>
                  <a:lnTo>
                    <a:pt x="525" y="0"/>
                  </a:lnTo>
                  <a:lnTo>
                    <a:pt x="517" y="0"/>
                  </a:lnTo>
                  <a:lnTo>
                    <a:pt x="506" y="0"/>
                  </a:lnTo>
                  <a:lnTo>
                    <a:pt x="506" y="0"/>
                  </a:lnTo>
                  <a:lnTo>
                    <a:pt x="487" y="1"/>
                  </a:lnTo>
                  <a:lnTo>
                    <a:pt x="474" y="4"/>
                  </a:lnTo>
                  <a:lnTo>
                    <a:pt x="465" y="7"/>
                  </a:lnTo>
                  <a:lnTo>
                    <a:pt x="463" y="9"/>
                  </a:lnTo>
                  <a:lnTo>
                    <a:pt x="444" y="30"/>
                  </a:lnTo>
                  <a:lnTo>
                    <a:pt x="444" y="30"/>
                  </a:lnTo>
                  <a:lnTo>
                    <a:pt x="440" y="30"/>
                  </a:lnTo>
                  <a:lnTo>
                    <a:pt x="432" y="28"/>
                  </a:lnTo>
                  <a:lnTo>
                    <a:pt x="427" y="30"/>
                  </a:lnTo>
                  <a:lnTo>
                    <a:pt x="421" y="31"/>
                  </a:lnTo>
                  <a:lnTo>
                    <a:pt x="416" y="33"/>
                  </a:lnTo>
                  <a:lnTo>
                    <a:pt x="411" y="37"/>
                  </a:lnTo>
                  <a:lnTo>
                    <a:pt x="411" y="37"/>
                  </a:lnTo>
                  <a:lnTo>
                    <a:pt x="407" y="43"/>
                  </a:lnTo>
                  <a:lnTo>
                    <a:pt x="402" y="51"/>
                  </a:lnTo>
                  <a:lnTo>
                    <a:pt x="395" y="72"/>
                  </a:lnTo>
                  <a:lnTo>
                    <a:pt x="386" y="99"/>
                  </a:lnTo>
                  <a:lnTo>
                    <a:pt x="386" y="99"/>
                  </a:lnTo>
                  <a:close/>
                </a:path>
              </a:pathLst>
            </a:custGeom>
            <a:solidFill>
              <a:schemeClr val="tx1"/>
            </a:solidFill>
            <a:ln w="7938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4" name="Freeform 34">
              <a:extLst>
                <a:ext uri="{FF2B5EF4-FFF2-40B4-BE49-F238E27FC236}">
                  <a16:creationId xmlns:a16="http://schemas.microsoft.com/office/drawing/2014/main" id="{FB72EDA4-EDAB-49A6-8E1C-601A3804EFE3}"/>
                </a:ext>
              </a:extLst>
            </p:cNvPr>
            <p:cNvSpPr>
              <a:spLocks/>
            </p:cNvSpPr>
            <p:nvPr/>
          </p:nvSpPr>
          <p:spPr bwMode="auto">
            <a:xfrm rot="1520634" flipH="1">
              <a:off x="7361687" y="3872508"/>
              <a:ext cx="192624" cy="333976"/>
            </a:xfrm>
            <a:custGeom>
              <a:avLst/>
              <a:gdLst>
                <a:gd name="T0" fmla="*/ 379 w 819"/>
                <a:gd name="T1" fmla="*/ 1 h 1420"/>
                <a:gd name="T2" fmla="*/ 283 w 819"/>
                <a:gd name="T3" fmla="*/ 8 h 1420"/>
                <a:gd name="T4" fmla="*/ 231 w 819"/>
                <a:gd name="T5" fmla="*/ 62 h 1420"/>
                <a:gd name="T6" fmla="*/ 213 w 819"/>
                <a:gd name="T7" fmla="*/ 146 h 1420"/>
                <a:gd name="T8" fmla="*/ 208 w 819"/>
                <a:gd name="T9" fmla="*/ 283 h 1420"/>
                <a:gd name="T10" fmla="*/ 203 w 819"/>
                <a:gd name="T11" fmla="*/ 355 h 1420"/>
                <a:gd name="T12" fmla="*/ 184 w 819"/>
                <a:gd name="T13" fmla="*/ 418 h 1420"/>
                <a:gd name="T14" fmla="*/ 182 w 819"/>
                <a:gd name="T15" fmla="*/ 486 h 1420"/>
                <a:gd name="T16" fmla="*/ 161 w 819"/>
                <a:gd name="T17" fmla="*/ 511 h 1420"/>
                <a:gd name="T18" fmla="*/ 72 w 819"/>
                <a:gd name="T19" fmla="*/ 392 h 1420"/>
                <a:gd name="T20" fmla="*/ 38 w 819"/>
                <a:gd name="T21" fmla="*/ 361 h 1420"/>
                <a:gd name="T22" fmla="*/ 17 w 819"/>
                <a:gd name="T23" fmla="*/ 361 h 1420"/>
                <a:gd name="T24" fmla="*/ 4 w 819"/>
                <a:gd name="T25" fmla="*/ 414 h 1420"/>
                <a:gd name="T26" fmla="*/ 11 w 819"/>
                <a:gd name="T27" fmla="*/ 462 h 1420"/>
                <a:gd name="T28" fmla="*/ 35 w 819"/>
                <a:gd name="T29" fmla="*/ 481 h 1420"/>
                <a:gd name="T30" fmla="*/ 73 w 819"/>
                <a:gd name="T31" fmla="*/ 493 h 1420"/>
                <a:gd name="T32" fmla="*/ 121 w 819"/>
                <a:gd name="T33" fmla="*/ 633 h 1420"/>
                <a:gd name="T34" fmla="*/ 75 w 819"/>
                <a:gd name="T35" fmla="*/ 616 h 1420"/>
                <a:gd name="T36" fmla="*/ 27 w 819"/>
                <a:gd name="T37" fmla="*/ 592 h 1420"/>
                <a:gd name="T38" fmla="*/ 7 w 819"/>
                <a:gd name="T39" fmla="*/ 610 h 1420"/>
                <a:gd name="T40" fmla="*/ 11 w 819"/>
                <a:gd name="T41" fmla="*/ 683 h 1420"/>
                <a:gd name="T42" fmla="*/ 61 w 819"/>
                <a:gd name="T43" fmla="*/ 743 h 1420"/>
                <a:gd name="T44" fmla="*/ 101 w 819"/>
                <a:gd name="T45" fmla="*/ 819 h 1420"/>
                <a:gd name="T46" fmla="*/ 146 w 819"/>
                <a:gd name="T47" fmla="*/ 872 h 1420"/>
                <a:gd name="T48" fmla="*/ 208 w 819"/>
                <a:gd name="T49" fmla="*/ 855 h 1420"/>
                <a:gd name="T50" fmla="*/ 244 w 819"/>
                <a:gd name="T51" fmla="*/ 855 h 1420"/>
                <a:gd name="T52" fmla="*/ 293 w 819"/>
                <a:gd name="T53" fmla="*/ 912 h 1420"/>
                <a:gd name="T54" fmla="*/ 428 w 819"/>
                <a:gd name="T55" fmla="*/ 1166 h 1420"/>
                <a:gd name="T56" fmla="*/ 390 w 819"/>
                <a:gd name="T57" fmla="*/ 1220 h 1420"/>
                <a:gd name="T58" fmla="*/ 325 w 819"/>
                <a:gd name="T59" fmla="*/ 1236 h 1420"/>
                <a:gd name="T60" fmla="*/ 328 w 819"/>
                <a:gd name="T61" fmla="*/ 1280 h 1420"/>
                <a:gd name="T62" fmla="*/ 407 w 819"/>
                <a:gd name="T63" fmla="*/ 1315 h 1420"/>
                <a:gd name="T64" fmla="*/ 544 w 819"/>
                <a:gd name="T65" fmla="*/ 1358 h 1420"/>
                <a:gd name="T66" fmla="*/ 617 w 819"/>
                <a:gd name="T67" fmla="*/ 1415 h 1420"/>
                <a:gd name="T68" fmla="*/ 647 w 819"/>
                <a:gd name="T69" fmla="*/ 1418 h 1420"/>
                <a:gd name="T70" fmla="*/ 700 w 819"/>
                <a:gd name="T71" fmla="*/ 1352 h 1420"/>
                <a:gd name="T72" fmla="*/ 717 w 819"/>
                <a:gd name="T73" fmla="*/ 1356 h 1420"/>
                <a:gd name="T74" fmla="*/ 716 w 819"/>
                <a:gd name="T75" fmla="*/ 1314 h 1420"/>
                <a:gd name="T76" fmla="*/ 648 w 819"/>
                <a:gd name="T77" fmla="*/ 1184 h 1420"/>
                <a:gd name="T78" fmla="*/ 578 w 819"/>
                <a:gd name="T79" fmla="*/ 1038 h 1420"/>
                <a:gd name="T80" fmla="*/ 538 w 819"/>
                <a:gd name="T81" fmla="*/ 940 h 1420"/>
                <a:gd name="T82" fmla="*/ 526 w 819"/>
                <a:gd name="T83" fmla="*/ 834 h 1420"/>
                <a:gd name="T84" fmla="*/ 576 w 819"/>
                <a:gd name="T85" fmla="*/ 773 h 1420"/>
                <a:gd name="T86" fmla="*/ 708 w 819"/>
                <a:gd name="T87" fmla="*/ 675 h 1420"/>
                <a:gd name="T88" fmla="*/ 807 w 819"/>
                <a:gd name="T89" fmla="*/ 610 h 1420"/>
                <a:gd name="T90" fmla="*/ 814 w 819"/>
                <a:gd name="T91" fmla="*/ 565 h 1420"/>
                <a:gd name="T92" fmla="*/ 757 w 819"/>
                <a:gd name="T93" fmla="*/ 485 h 1420"/>
                <a:gd name="T94" fmla="*/ 661 w 819"/>
                <a:gd name="T95" fmla="*/ 427 h 1420"/>
                <a:gd name="T96" fmla="*/ 720 w 819"/>
                <a:gd name="T97" fmla="*/ 398 h 1420"/>
                <a:gd name="T98" fmla="*/ 740 w 819"/>
                <a:gd name="T99" fmla="*/ 381 h 1420"/>
                <a:gd name="T100" fmla="*/ 751 w 819"/>
                <a:gd name="T101" fmla="*/ 310 h 1420"/>
                <a:gd name="T102" fmla="*/ 672 w 819"/>
                <a:gd name="T103" fmla="*/ 173 h 1420"/>
                <a:gd name="T104" fmla="*/ 622 w 819"/>
                <a:gd name="T105" fmla="*/ 136 h 1420"/>
                <a:gd name="T106" fmla="*/ 522 w 819"/>
                <a:gd name="T107" fmla="*/ 93 h 1420"/>
                <a:gd name="T108" fmla="*/ 442 w 819"/>
                <a:gd name="T109" fmla="*/ 16 h 1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19" h="1420">
                  <a:moveTo>
                    <a:pt x="422" y="11"/>
                  </a:moveTo>
                  <a:lnTo>
                    <a:pt x="422" y="11"/>
                  </a:lnTo>
                  <a:lnTo>
                    <a:pt x="411" y="7"/>
                  </a:lnTo>
                  <a:lnTo>
                    <a:pt x="402" y="5"/>
                  </a:lnTo>
                  <a:lnTo>
                    <a:pt x="392" y="2"/>
                  </a:lnTo>
                  <a:lnTo>
                    <a:pt x="379" y="1"/>
                  </a:lnTo>
                  <a:lnTo>
                    <a:pt x="361" y="0"/>
                  </a:lnTo>
                  <a:lnTo>
                    <a:pt x="339" y="0"/>
                  </a:lnTo>
                  <a:lnTo>
                    <a:pt x="311" y="1"/>
                  </a:lnTo>
                  <a:lnTo>
                    <a:pt x="311" y="1"/>
                  </a:lnTo>
                  <a:lnTo>
                    <a:pt x="297" y="4"/>
                  </a:lnTo>
                  <a:lnTo>
                    <a:pt x="283" y="8"/>
                  </a:lnTo>
                  <a:lnTo>
                    <a:pt x="272" y="13"/>
                  </a:lnTo>
                  <a:lnTo>
                    <a:pt x="261" y="21"/>
                  </a:lnTo>
                  <a:lnTo>
                    <a:pt x="252" y="31"/>
                  </a:lnTo>
                  <a:lnTo>
                    <a:pt x="244" y="39"/>
                  </a:lnTo>
                  <a:lnTo>
                    <a:pt x="238" y="51"/>
                  </a:lnTo>
                  <a:lnTo>
                    <a:pt x="231" y="62"/>
                  </a:lnTo>
                  <a:lnTo>
                    <a:pt x="226" y="73"/>
                  </a:lnTo>
                  <a:lnTo>
                    <a:pt x="223" y="85"/>
                  </a:lnTo>
                  <a:lnTo>
                    <a:pt x="217" y="107"/>
                  </a:lnTo>
                  <a:lnTo>
                    <a:pt x="213" y="128"/>
                  </a:lnTo>
                  <a:lnTo>
                    <a:pt x="213" y="146"/>
                  </a:lnTo>
                  <a:lnTo>
                    <a:pt x="213" y="146"/>
                  </a:lnTo>
                  <a:lnTo>
                    <a:pt x="213" y="199"/>
                  </a:lnTo>
                  <a:lnTo>
                    <a:pt x="214" y="235"/>
                  </a:lnTo>
                  <a:lnTo>
                    <a:pt x="214" y="235"/>
                  </a:lnTo>
                  <a:lnTo>
                    <a:pt x="213" y="248"/>
                  </a:lnTo>
                  <a:lnTo>
                    <a:pt x="210" y="266"/>
                  </a:lnTo>
                  <a:lnTo>
                    <a:pt x="208" y="283"/>
                  </a:lnTo>
                  <a:lnTo>
                    <a:pt x="207" y="302"/>
                  </a:lnTo>
                  <a:lnTo>
                    <a:pt x="207" y="302"/>
                  </a:lnTo>
                  <a:lnTo>
                    <a:pt x="207" y="328"/>
                  </a:lnTo>
                  <a:lnTo>
                    <a:pt x="205" y="340"/>
                  </a:lnTo>
                  <a:lnTo>
                    <a:pt x="203" y="355"/>
                  </a:lnTo>
                  <a:lnTo>
                    <a:pt x="203" y="355"/>
                  </a:lnTo>
                  <a:lnTo>
                    <a:pt x="198" y="371"/>
                  </a:lnTo>
                  <a:lnTo>
                    <a:pt x="193" y="386"/>
                  </a:lnTo>
                  <a:lnTo>
                    <a:pt x="188" y="401"/>
                  </a:lnTo>
                  <a:lnTo>
                    <a:pt x="186" y="409"/>
                  </a:lnTo>
                  <a:lnTo>
                    <a:pt x="184" y="418"/>
                  </a:lnTo>
                  <a:lnTo>
                    <a:pt x="184" y="418"/>
                  </a:lnTo>
                  <a:lnTo>
                    <a:pt x="184" y="428"/>
                  </a:lnTo>
                  <a:lnTo>
                    <a:pt x="184" y="438"/>
                  </a:lnTo>
                  <a:lnTo>
                    <a:pt x="186" y="458"/>
                  </a:lnTo>
                  <a:lnTo>
                    <a:pt x="186" y="467"/>
                  </a:lnTo>
                  <a:lnTo>
                    <a:pt x="184" y="476"/>
                  </a:lnTo>
                  <a:lnTo>
                    <a:pt x="182" y="486"/>
                  </a:lnTo>
                  <a:lnTo>
                    <a:pt x="177" y="495"/>
                  </a:lnTo>
                  <a:lnTo>
                    <a:pt x="177" y="495"/>
                  </a:lnTo>
                  <a:lnTo>
                    <a:pt x="168" y="508"/>
                  </a:lnTo>
                  <a:lnTo>
                    <a:pt x="165" y="512"/>
                  </a:lnTo>
                  <a:lnTo>
                    <a:pt x="162" y="512"/>
                  </a:lnTo>
                  <a:lnTo>
                    <a:pt x="161" y="511"/>
                  </a:lnTo>
                  <a:lnTo>
                    <a:pt x="157" y="507"/>
                  </a:lnTo>
                  <a:lnTo>
                    <a:pt x="148" y="495"/>
                  </a:lnTo>
                  <a:lnTo>
                    <a:pt x="148" y="495"/>
                  </a:lnTo>
                  <a:lnTo>
                    <a:pt x="98" y="427"/>
                  </a:lnTo>
                  <a:lnTo>
                    <a:pt x="98" y="427"/>
                  </a:lnTo>
                  <a:lnTo>
                    <a:pt x="72" y="392"/>
                  </a:lnTo>
                  <a:lnTo>
                    <a:pt x="56" y="373"/>
                  </a:lnTo>
                  <a:lnTo>
                    <a:pt x="50" y="367"/>
                  </a:lnTo>
                  <a:lnTo>
                    <a:pt x="45" y="365"/>
                  </a:lnTo>
                  <a:lnTo>
                    <a:pt x="45" y="365"/>
                  </a:lnTo>
                  <a:lnTo>
                    <a:pt x="41" y="364"/>
                  </a:lnTo>
                  <a:lnTo>
                    <a:pt x="38" y="361"/>
                  </a:lnTo>
                  <a:lnTo>
                    <a:pt x="35" y="357"/>
                  </a:lnTo>
                  <a:lnTo>
                    <a:pt x="31" y="355"/>
                  </a:lnTo>
                  <a:lnTo>
                    <a:pt x="27" y="354"/>
                  </a:lnTo>
                  <a:lnTo>
                    <a:pt x="25" y="354"/>
                  </a:lnTo>
                  <a:lnTo>
                    <a:pt x="22" y="355"/>
                  </a:lnTo>
                  <a:lnTo>
                    <a:pt x="17" y="361"/>
                  </a:lnTo>
                  <a:lnTo>
                    <a:pt x="11" y="371"/>
                  </a:lnTo>
                  <a:lnTo>
                    <a:pt x="11" y="371"/>
                  </a:lnTo>
                  <a:lnTo>
                    <a:pt x="7" y="377"/>
                  </a:lnTo>
                  <a:lnTo>
                    <a:pt x="6" y="385"/>
                  </a:lnTo>
                  <a:lnTo>
                    <a:pt x="4" y="399"/>
                  </a:lnTo>
                  <a:lnTo>
                    <a:pt x="4" y="414"/>
                  </a:lnTo>
                  <a:lnTo>
                    <a:pt x="5" y="429"/>
                  </a:lnTo>
                  <a:lnTo>
                    <a:pt x="6" y="441"/>
                  </a:lnTo>
                  <a:lnTo>
                    <a:pt x="9" y="451"/>
                  </a:lnTo>
                  <a:lnTo>
                    <a:pt x="11" y="460"/>
                  </a:lnTo>
                  <a:lnTo>
                    <a:pt x="11" y="460"/>
                  </a:lnTo>
                  <a:lnTo>
                    <a:pt x="11" y="462"/>
                  </a:lnTo>
                  <a:lnTo>
                    <a:pt x="14" y="467"/>
                  </a:lnTo>
                  <a:lnTo>
                    <a:pt x="16" y="471"/>
                  </a:lnTo>
                  <a:lnTo>
                    <a:pt x="20" y="475"/>
                  </a:lnTo>
                  <a:lnTo>
                    <a:pt x="26" y="479"/>
                  </a:lnTo>
                  <a:lnTo>
                    <a:pt x="35" y="481"/>
                  </a:lnTo>
                  <a:lnTo>
                    <a:pt x="35" y="481"/>
                  </a:lnTo>
                  <a:lnTo>
                    <a:pt x="43" y="484"/>
                  </a:lnTo>
                  <a:lnTo>
                    <a:pt x="50" y="485"/>
                  </a:lnTo>
                  <a:lnTo>
                    <a:pt x="61" y="487"/>
                  </a:lnTo>
                  <a:lnTo>
                    <a:pt x="64" y="488"/>
                  </a:lnTo>
                  <a:lnTo>
                    <a:pt x="68" y="490"/>
                  </a:lnTo>
                  <a:lnTo>
                    <a:pt x="73" y="493"/>
                  </a:lnTo>
                  <a:lnTo>
                    <a:pt x="78" y="500"/>
                  </a:lnTo>
                  <a:lnTo>
                    <a:pt x="78" y="500"/>
                  </a:lnTo>
                  <a:lnTo>
                    <a:pt x="93" y="521"/>
                  </a:lnTo>
                  <a:lnTo>
                    <a:pt x="110" y="549"/>
                  </a:lnTo>
                  <a:lnTo>
                    <a:pt x="131" y="586"/>
                  </a:lnTo>
                  <a:lnTo>
                    <a:pt x="121" y="633"/>
                  </a:lnTo>
                  <a:lnTo>
                    <a:pt x="121" y="633"/>
                  </a:lnTo>
                  <a:lnTo>
                    <a:pt x="114" y="632"/>
                  </a:lnTo>
                  <a:lnTo>
                    <a:pt x="103" y="628"/>
                  </a:lnTo>
                  <a:lnTo>
                    <a:pt x="85" y="622"/>
                  </a:lnTo>
                  <a:lnTo>
                    <a:pt x="85" y="622"/>
                  </a:lnTo>
                  <a:lnTo>
                    <a:pt x="75" y="616"/>
                  </a:lnTo>
                  <a:lnTo>
                    <a:pt x="66" y="610"/>
                  </a:lnTo>
                  <a:lnTo>
                    <a:pt x="56" y="602"/>
                  </a:lnTo>
                  <a:lnTo>
                    <a:pt x="46" y="597"/>
                  </a:lnTo>
                  <a:lnTo>
                    <a:pt x="37" y="594"/>
                  </a:lnTo>
                  <a:lnTo>
                    <a:pt x="32" y="592"/>
                  </a:lnTo>
                  <a:lnTo>
                    <a:pt x="27" y="592"/>
                  </a:lnTo>
                  <a:lnTo>
                    <a:pt x="24" y="594"/>
                  </a:lnTo>
                  <a:lnTo>
                    <a:pt x="19" y="596"/>
                  </a:lnTo>
                  <a:lnTo>
                    <a:pt x="15" y="599"/>
                  </a:lnTo>
                  <a:lnTo>
                    <a:pt x="11" y="604"/>
                  </a:lnTo>
                  <a:lnTo>
                    <a:pt x="11" y="604"/>
                  </a:lnTo>
                  <a:lnTo>
                    <a:pt x="7" y="610"/>
                  </a:lnTo>
                  <a:lnTo>
                    <a:pt x="5" y="616"/>
                  </a:lnTo>
                  <a:lnTo>
                    <a:pt x="1" y="628"/>
                  </a:lnTo>
                  <a:lnTo>
                    <a:pt x="0" y="642"/>
                  </a:lnTo>
                  <a:lnTo>
                    <a:pt x="1" y="655"/>
                  </a:lnTo>
                  <a:lnTo>
                    <a:pt x="5" y="669"/>
                  </a:lnTo>
                  <a:lnTo>
                    <a:pt x="11" y="683"/>
                  </a:lnTo>
                  <a:lnTo>
                    <a:pt x="19" y="694"/>
                  </a:lnTo>
                  <a:lnTo>
                    <a:pt x="28" y="705"/>
                  </a:lnTo>
                  <a:lnTo>
                    <a:pt x="28" y="705"/>
                  </a:lnTo>
                  <a:lnTo>
                    <a:pt x="40" y="715"/>
                  </a:lnTo>
                  <a:lnTo>
                    <a:pt x="50" y="728"/>
                  </a:lnTo>
                  <a:lnTo>
                    <a:pt x="61" y="743"/>
                  </a:lnTo>
                  <a:lnTo>
                    <a:pt x="69" y="757"/>
                  </a:lnTo>
                  <a:lnTo>
                    <a:pt x="84" y="782"/>
                  </a:lnTo>
                  <a:lnTo>
                    <a:pt x="90" y="792"/>
                  </a:lnTo>
                  <a:lnTo>
                    <a:pt x="90" y="792"/>
                  </a:lnTo>
                  <a:lnTo>
                    <a:pt x="95" y="805"/>
                  </a:lnTo>
                  <a:lnTo>
                    <a:pt x="101" y="819"/>
                  </a:lnTo>
                  <a:lnTo>
                    <a:pt x="110" y="835"/>
                  </a:lnTo>
                  <a:lnTo>
                    <a:pt x="120" y="851"/>
                  </a:lnTo>
                  <a:lnTo>
                    <a:pt x="126" y="857"/>
                  </a:lnTo>
                  <a:lnTo>
                    <a:pt x="132" y="863"/>
                  </a:lnTo>
                  <a:lnTo>
                    <a:pt x="139" y="868"/>
                  </a:lnTo>
                  <a:lnTo>
                    <a:pt x="146" y="872"/>
                  </a:lnTo>
                  <a:lnTo>
                    <a:pt x="153" y="873"/>
                  </a:lnTo>
                  <a:lnTo>
                    <a:pt x="161" y="872"/>
                  </a:lnTo>
                  <a:lnTo>
                    <a:pt x="161" y="872"/>
                  </a:lnTo>
                  <a:lnTo>
                    <a:pt x="176" y="868"/>
                  </a:lnTo>
                  <a:lnTo>
                    <a:pt x="188" y="865"/>
                  </a:lnTo>
                  <a:lnTo>
                    <a:pt x="208" y="855"/>
                  </a:lnTo>
                  <a:lnTo>
                    <a:pt x="215" y="851"/>
                  </a:lnTo>
                  <a:lnTo>
                    <a:pt x="221" y="848"/>
                  </a:lnTo>
                  <a:lnTo>
                    <a:pt x="226" y="847"/>
                  </a:lnTo>
                  <a:lnTo>
                    <a:pt x="233" y="848"/>
                  </a:lnTo>
                  <a:lnTo>
                    <a:pt x="233" y="848"/>
                  </a:lnTo>
                  <a:lnTo>
                    <a:pt x="244" y="855"/>
                  </a:lnTo>
                  <a:lnTo>
                    <a:pt x="251" y="861"/>
                  </a:lnTo>
                  <a:lnTo>
                    <a:pt x="260" y="867"/>
                  </a:lnTo>
                  <a:lnTo>
                    <a:pt x="268" y="876"/>
                  </a:lnTo>
                  <a:lnTo>
                    <a:pt x="277" y="886"/>
                  </a:lnTo>
                  <a:lnTo>
                    <a:pt x="286" y="898"/>
                  </a:lnTo>
                  <a:lnTo>
                    <a:pt x="293" y="912"/>
                  </a:lnTo>
                  <a:lnTo>
                    <a:pt x="293" y="912"/>
                  </a:lnTo>
                  <a:lnTo>
                    <a:pt x="322" y="966"/>
                  </a:lnTo>
                  <a:lnTo>
                    <a:pt x="365" y="1046"/>
                  </a:lnTo>
                  <a:lnTo>
                    <a:pt x="406" y="1123"/>
                  </a:lnTo>
                  <a:lnTo>
                    <a:pt x="419" y="1150"/>
                  </a:lnTo>
                  <a:lnTo>
                    <a:pt x="428" y="1166"/>
                  </a:lnTo>
                  <a:lnTo>
                    <a:pt x="428" y="1166"/>
                  </a:lnTo>
                  <a:lnTo>
                    <a:pt x="449" y="1226"/>
                  </a:lnTo>
                  <a:lnTo>
                    <a:pt x="449" y="1226"/>
                  </a:lnTo>
                  <a:lnTo>
                    <a:pt x="430" y="1223"/>
                  </a:lnTo>
                  <a:lnTo>
                    <a:pt x="412" y="1221"/>
                  </a:lnTo>
                  <a:lnTo>
                    <a:pt x="390" y="1220"/>
                  </a:lnTo>
                  <a:lnTo>
                    <a:pt x="366" y="1220"/>
                  </a:lnTo>
                  <a:lnTo>
                    <a:pt x="356" y="1221"/>
                  </a:lnTo>
                  <a:lnTo>
                    <a:pt x="346" y="1223"/>
                  </a:lnTo>
                  <a:lnTo>
                    <a:pt x="338" y="1226"/>
                  </a:lnTo>
                  <a:lnTo>
                    <a:pt x="330" y="1229"/>
                  </a:lnTo>
                  <a:lnTo>
                    <a:pt x="325" y="1236"/>
                  </a:lnTo>
                  <a:lnTo>
                    <a:pt x="323" y="1242"/>
                  </a:lnTo>
                  <a:lnTo>
                    <a:pt x="323" y="1242"/>
                  </a:lnTo>
                  <a:lnTo>
                    <a:pt x="320" y="1254"/>
                  </a:lnTo>
                  <a:lnTo>
                    <a:pt x="320" y="1265"/>
                  </a:lnTo>
                  <a:lnTo>
                    <a:pt x="323" y="1274"/>
                  </a:lnTo>
                  <a:lnTo>
                    <a:pt x="328" y="1280"/>
                  </a:lnTo>
                  <a:lnTo>
                    <a:pt x="334" y="1286"/>
                  </a:lnTo>
                  <a:lnTo>
                    <a:pt x="344" y="1291"/>
                  </a:lnTo>
                  <a:lnTo>
                    <a:pt x="369" y="1302"/>
                  </a:lnTo>
                  <a:lnTo>
                    <a:pt x="369" y="1302"/>
                  </a:lnTo>
                  <a:lnTo>
                    <a:pt x="385" y="1309"/>
                  </a:lnTo>
                  <a:lnTo>
                    <a:pt x="407" y="1315"/>
                  </a:lnTo>
                  <a:lnTo>
                    <a:pt x="456" y="1327"/>
                  </a:lnTo>
                  <a:lnTo>
                    <a:pt x="482" y="1335"/>
                  </a:lnTo>
                  <a:lnTo>
                    <a:pt x="507" y="1342"/>
                  </a:lnTo>
                  <a:lnTo>
                    <a:pt x="527" y="1349"/>
                  </a:lnTo>
                  <a:lnTo>
                    <a:pt x="537" y="1353"/>
                  </a:lnTo>
                  <a:lnTo>
                    <a:pt x="544" y="1358"/>
                  </a:lnTo>
                  <a:lnTo>
                    <a:pt x="544" y="1358"/>
                  </a:lnTo>
                  <a:lnTo>
                    <a:pt x="558" y="1368"/>
                  </a:lnTo>
                  <a:lnTo>
                    <a:pt x="571" y="1379"/>
                  </a:lnTo>
                  <a:lnTo>
                    <a:pt x="597" y="1401"/>
                  </a:lnTo>
                  <a:lnTo>
                    <a:pt x="611" y="1411"/>
                  </a:lnTo>
                  <a:lnTo>
                    <a:pt x="617" y="1415"/>
                  </a:lnTo>
                  <a:lnTo>
                    <a:pt x="623" y="1418"/>
                  </a:lnTo>
                  <a:lnTo>
                    <a:pt x="630" y="1420"/>
                  </a:lnTo>
                  <a:lnTo>
                    <a:pt x="636" y="1420"/>
                  </a:lnTo>
                  <a:lnTo>
                    <a:pt x="641" y="1419"/>
                  </a:lnTo>
                  <a:lnTo>
                    <a:pt x="647" y="1418"/>
                  </a:lnTo>
                  <a:lnTo>
                    <a:pt x="647" y="1418"/>
                  </a:lnTo>
                  <a:lnTo>
                    <a:pt x="657" y="1410"/>
                  </a:lnTo>
                  <a:lnTo>
                    <a:pt x="667" y="1400"/>
                  </a:lnTo>
                  <a:lnTo>
                    <a:pt x="677" y="1390"/>
                  </a:lnTo>
                  <a:lnTo>
                    <a:pt x="684" y="1379"/>
                  </a:lnTo>
                  <a:lnTo>
                    <a:pt x="695" y="1361"/>
                  </a:lnTo>
                  <a:lnTo>
                    <a:pt x="700" y="1352"/>
                  </a:lnTo>
                  <a:lnTo>
                    <a:pt x="700" y="1352"/>
                  </a:lnTo>
                  <a:lnTo>
                    <a:pt x="704" y="1354"/>
                  </a:lnTo>
                  <a:lnTo>
                    <a:pt x="708" y="1357"/>
                  </a:lnTo>
                  <a:lnTo>
                    <a:pt x="711" y="1358"/>
                  </a:lnTo>
                  <a:lnTo>
                    <a:pt x="715" y="1357"/>
                  </a:lnTo>
                  <a:lnTo>
                    <a:pt x="717" y="1356"/>
                  </a:lnTo>
                  <a:lnTo>
                    <a:pt x="719" y="1353"/>
                  </a:lnTo>
                  <a:lnTo>
                    <a:pt x="720" y="1345"/>
                  </a:lnTo>
                  <a:lnTo>
                    <a:pt x="720" y="1331"/>
                  </a:lnTo>
                  <a:lnTo>
                    <a:pt x="720" y="1331"/>
                  </a:lnTo>
                  <a:lnTo>
                    <a:pt x="719" y="1322"/>
                  </a:lnTo>
                  <a:lnTo>
                    <a:pt x="716" y="1314"/>
                  </a:lnTo>
                  <a:lnTo>
                    <a:pt x="709" y="1295"/>
                  </a:lnTo>
                  <a:lnTo>
                    <a:pt x="700" y="1278"/>
                  </a:lnTo>
                  <a:lnTo>
                    <a:pt x="690" y="1259"/>
                  </a:lnTo>
                  <a:lnTo>
                    <a:pt x="668" y="1221"/>
                  </a:lnTo>
                  <a:lnTo>
                    <a:pt x="657" y="1202"/>
                  </a:lnTo>
                  <a:lnTo>
                    <a:pt x="648" y="1184"/>
                  </a:lnTo>
                  <a:lnTo>
                    <a:pt x="648" y="1184"/>
                  </a:lnTo>
                  <a:lnTo>
                    <a:pt x="631" y="1147"/>
                  </a:lnTo>
                  <a:lnTo>
                    <a:pt x="611" y="1109"/>
                  </a:lnTo>
                  <a:lnTo>
                    <a:pt x="593" y="1072"/>
                  </a:lnTo>
                  <a:lnTo>
                    <a:pt x="584" y="1055"/>
                  </a:lnTo>
                  <a:lnTo>
                    <a:pt x="578" y="1038"/>
                  </a:lnTo>
                  <a:lnTo>
                    <a:pt x="578" y="1038"/>
                  </a:lnTo>
                  <a:lnTo>
                    <a:pt x="565" y="1009"/>
                  </a:lnTo>
                  <a:lnTo>
                    <a:pt x="554" y="985"/>
                  </a:lnTo>
                  <a:lnTo>
                    <a:pt x="544" y="962"/>
                  </a:lnTo>
                  <a:lnTo>
                    <a:pt x="541" y="951"/>
                  </a:lnTo>
                  <a:lnTo>
                    <a:pt x="538" y="940"/>
                  </a:lnTo>
                  <a:lnTo>
                    <a:pt x="538" y="940"/>
                  </a:lnTo>
                  <a:lnTo>
                    <a:pt x="533" y="912"/>
                  </a:lnTo>
                  <a:lnTo>
                    <a:pt x="528" y="877"/>
                  </a:lnTo>
                  <a:lnTo>
                    <a:pt x="527" y="861"/>
                  </a:lnTo>
                  <a:lnTo>
                    <a:pt x="526" y="846"/>
                  </a:lnTo>
                  <a:lnTo>
                    <a:pt x="526" y="834"/>
                  </a:lnTo>
                  <a:lnTo>
                    <a:pt x="528" y="825"/>
                  </a:lnTo>
                  <a:lnTo>
                    <a:pt x="528" y="825"/>
                  </a:lnTo>
                  <a:lnTo>
                    <a:pt x="531" y="820"/>
                  </a:lnTo>
                  <a:lnTo>
                    <a:pt x="536" y="814"/>
                  </a:lnTo>
                  <a:lnTo>
                    <a:pt x="553" y="796"/>
                  </a:lnTo>
                  <a:lnTo>
                    <a:pt x="576" y="773"/>
                  </a:lnTo>
                  <a:lnTo>
                    <a:pt x="605" y="748"/>
                  </a:lnTo>
                  <a:lnTo>
                    <a:pt x="633" y="724"/>
                  </a:lnTo>
                  <a:lnTo>
                    <a:pt x="663" y="702"/>
                  </a:lnTo>
                  <a:lnTo>
                    <a:pt x="688" y="685"/>
                  </a:lnTo>
                  <a:lnTo>
                    <a:pt x="699" y="679"/>
                  </a:lnTo>
                  <a:lnTo>
                    <a:pt x="708" y="675"/>
                  </a:lnTo>
                  <a:lnTo>
                    <a:pt x="708" y="675"/>
                  </a:lnTo>
                  <a:lnTo>
                    <a:pt x="725" y="668"/>
                  </a:lnTo>
                  <a:lnTo>
                    <a:pt x="743" y="657"/>
                  </a:lnTo>
                  <a:lnTo>
                    <a:pt x="762" y="644"/>
                  </a:lnTo>
                  <a:lnTo>
                    <a:pt x="779" y="632"/>
                  </a:lnTo>
                  <a:lnTo>
                    <a:pt x="807" y="610"/>
                  </a:lnTo>
                  <a:lnTo>
                    <a:pt x="818" y="600"/>
                  </a:lnTo>
                  <a:lnTo>
                    <a:pt x="818" y="600"/>
                  </a:lnTo>
                  <a:lnTo>
                    <a:pt x="819" y="594"/>
                  </a:lnTo>
                  <a:lnTo>
                    <a:pt x="819" y="587"/>
                  </a:lnTo>
                  <a:lnTo>
                    <a:pt x="818" y="578"/>
                  </a:lnTo>
                  <a:lnTo>
                    <a:pt x="814" y="565"/>
                  </a:lnTo>
                  <a:lnTo>
                    <a:pt x="808" y="552"/>
                  </a:lnTo>
                  <a:lnTo>
                    <a:pt x="799" y="535"/>
                  </a:lnTo>
                  <a:lnTo>
                    <a:pt x="787" y="517"/>
                  </a:lnTo>
                  <a:lnTo>
                    <a:pt x="787" y="517"/>
                  </a:lnTo>
                  <a:lnTo>
                    <a:pt x="772" y="500"/>
                  </a:lnTo>
                  <a:lnTo>
                    <a:pt x="757" y="485"/>
                  </a:lnTo>
                  <a:lnTo>
                    <a:pt x="742" y="472"/>
                  </a:lnTo>
                  <a:lnTo>
                    <a:pt x="729" y="464"/>
                  </a:lnTo>
                  <a:lnTo>
                    <a:pt x="717" y="456"/>
                  </a:lnTo>
                  <a:lnTo>
                    <a:pt x="708" y="451"/>
                  </a:lnTo>
                  <a:lnTo>
                    <a:pt x="700" y="448"/>
                  </a:lnTo>
                  <a:lnTo>
                    <a:pt x="661" y="427"/>
                  </a:lnTo>
                  <a:lnTo>
                    <a:pt x="678" y="394"/>
                  </a:lnTo>
                  <a:lnTo>
                    <a:pt x="678" y="394"/>
                  </a:lnTo>
                  <a:lnTo>
                    <a:pt x="685" y="396"/>
                  </a:lnTo>
                  <a:lnTo>
                    <a:pt x="703" y="398"/>
                  </a:lnTo>
                  <a:lnTo>
                    <a:pt x="711" y="398"/>
                  </a:lnTo>
                  <a:lnTo>
                    <a:pt x="720" y="398"/>
                  </a:lnTo>
                  <a:lnTo>
                    <a:pt x="727" y="397"/>
                  </a:lnTo>
                  <a:lnTo>
                    <a:pt x="730" y="396"/>
                  </a:lnTo>
                  <a:lnTo>
                    <a:pt x="731" y="394"/>
                  </a:lnTo>
                  <a:lnTo>
                    <a:pt x="731" y="394"/>
                  </a:lnTo>
                  <a:lnTo>
                    <a:pt x="735" y="389"/>
                  </a:lnTo>
                  <a:lnTo>
                    <a:pt x="740" y="381"/>
                  </a:lnTo>
                  <a:lnTo>
                    <a:pt x="743" y="368"/>
                  </a:lnTo>
                  <a:lnTo>
                    <a:pt x="748" y="355"/>
                  </a:lnTo>
                  <a:lnTo>
                    <a:pt x="751" y="340"/>
                  </a:lnTo>
                  <a:lnTo>
                    <a:pt x="752" y="325"/>
                  </a:lnTo>
                  <a:lnTo>
                    <a:pt x="752" y="318"/>
                  </a:lnTo>
                  <a:lnTo>
                    <a:pt x="751" y="310"/>
                  </a:lnTo>
                  <a:lnTo>
                    <a:pt x="748" y="303"/>
                  </a:lnTo>
                  <a:lnTo>
                    <a:pt x="745" y="295"/>
                  </a:lnTo>
                  <a:lnTo>
                    <a:pt x="745" y="295"/>
                  </a:lnTo>
                  <a:lnTo>
                    <a:pt x="726" y="261"/>
                  </a:lnTo>
                  <a:lnTo>
                    <a:pt x="701" y="221"/>
                  </a:lnTo>
                  <a:lnTo>
                    <a:pt x="672" y="173"/>
                  </a:lnTo>
                  <a:lnTo>
                    <a:pt x="672" y="173"/>
                  </a:lnTo>
                  <a:lnTo>
                    <a:pt x="668" y="169"/>
                  </a:lnTo>
                  <a:lnTo>
                    <a:pt x="657" y="158"/>
                  </a:lnTo>
                  <a:lnTo>
                    <a:pt x="647" y="152"/>
                  </a:lnTo>
                  <a:lnTo>
                    <a:pt x="636" y="145"/>
                  </a:lnTo>
                  <a:lnTo>
                    <a:pt x="622" y="136"/>
                  </a:lnTo>
                  <a:lnTo>
                    <a:pt x="607" y="128"/>
                  </a:lnTo>
                  <a:lnTo>
                    <a:pt x="607" y="128"/>
                  </a:lnTo>
                  <a:lnTo>
                    <a:pt x="575" y="114"/>
                  </a:lnTo>
                  <a:lnTo>
                    <a:pt x="548" y="102"/>
                  </a:lnTo>
                  <a:lnTo>
                    <a:pt x="522" y="93"/>
                  </a:lnTo>
                  <a:lnTo>
                    <a:pt x="522" y="93"/>
                  </a:lnTo>
                  <a:lnTo>
                    <a:pt x="463" y="29"/>
                  </a:lnTo>
                  <a:lnTo>
                    <a:pt x="463" y="29"/>
                  </a:lnTo>
                  <a:lnTo>
                    <a:pt x="458" y="25"/>
                  </a:lnTo>
                  <a:lnTo>
                    <a:pt x="452" y="21"/>
                  </a:lnTo>
                  <a:lnTo>
                    <a:pt x="447" y="18"/>
                  </a:lnTo>
                  <a:lnTo>
                    <a:pt x="442" y="16"/>
                  </a:lnTo>
                  <a:lnTo>
                    <a:pt x="430" y="13"/>
                  </a:lnTo>
                  <a:lnTo>
                    <a:pt x="422" y="11"/>
                  </a:lnTo>
                  <a:lnTo>
                    <a:pt x="422" y="11"/>
                  </a:lnTo>
                  <a:close/>
                </a:path>
              </a:pathLst>
            </a:custGeom>
            <a:solidFill>
              <a:schemeClr val="tx1"/>
            </a:solidFill>
            <a:ln w="7938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5" name="Freeform 32">
              <a:extLst>
                <a:ext uri="{FF2B5EF4-FFF2-40B4-BE49-F238E27FC236}">
                  <a16:creationId xmlns:a16="http://schemas.microsoft.com/office/drawing/2014/main" id="{0FB8C04B-D571-4B94-BB99-2E05D2CB775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549037" y="3798601"/>
              <a:ext cx="232664" cy="327598"/>
            </a:xfrm>
            <a:custGeom>
              <a:avLst/>
              <a:gdLst>
                <a:gd name="T0" fmla="*/ 0 w 772"/>
                <a:gd name="T1" fmla="*/ 60 h 1087"/>
                <a:gd name="T2" fmla="*/ 150 w 772"/>
                <a:gd name="T3" fmla="*/ 169 h 1087"/>
                <a:gd name="T4" fmla="*/ 172 w 772"/>
                <a:gd name="T5" fmla="*/ 214 h 1087"/>
                <a:gd name="T6" fmla="*/ 224 w 772"/>
                <a:gd name="T7" fmla="*/ 253 h 1087"/>
                <a:gd name="T8" fmla="*/ 217 w 772"/>
                <a:gd name="T9" fmla="*/ 269 h 1087"/>
                <a:gd name="T10" fmla="*/ 197 w 772"/>
                <a:gd name="T11" fmla="*/ 291 h 1087"/>
                <a:gd name="T12" fmla="*/ 165 w 772"/>
                <a:gd name="T13" fmla="*/ 348 h 1087"/>
                <a:gd name="T14" fmla="*/ 158 w 772"/>
                <a:gd name="T15" fmla="*/ 391 h 1087"/>
                <a:gd name="T16" fmla="*/ 164 w 772"/>
                <a:gd name="T17" fmla="*/ 514 h 1087"/>
                <a:gd name="T18" fmla="*/ 186 w 772"/>
                <a:gd name="T19" fmla="*/ 551 h 1087"/>
                <a:gd name="T20" fmla="*/ 195 w 772"/>
                <a:gd name="T21" fmla="*/ 608 h 1087"/>
                <a:gd name="T22" fmla="*/ 182 w 772"/>
                <a:gd name="T23" fmla="*/ 641 h 1087"/>
                <a:gd name="T24" fmla="*/ 176 w 772"/>
                <a:gd name="T25" fmla="*/ 680 h 1087"/>
                <a:gd name="T26" fmla="*/ 177 w 772"/>
                <a:gd name="T27" fmla="*/ 738 h 1087"/>
                <a:gd name="T28" fmla="*/ 174 w 772"/>
                <a:gd name="T29" fmla="*/ 761 h 1087"/>
                <a:gd name="T30" fmla="*/ 186 w 772"/>
                <a:gd name="T31" fmla="*/ 791 h 1087"/>
                <a:gd name="T32" fmla="*/ 212 w 772"/>
                <a:gd name="T33" fmla="*/ 798 h 1087"/>
                <a:gd name="T34" fmla="*/ 245 w 772"/>
                <a:gd name="T35" fmla="*/ 832 h 1087"/>
                <a:gd name="T36" fmla="*/ 296 w 772"/>
                <a:gd name="T37" fmla="*/ 908 h 1087"/>
                <a:gd name="T38" fmla="*/ 342 w 772"/>
                <a:gd name="T39" fmla="*/ 937 h 1087"/>
                <a:gd name="T40" fmla="*/ 393 w 772"/>
                <a:gd name="T41" fmla="*/ 954 h 1087"/>
                <a:gd name="T42" fmla="*/ 410 w 772"/>
                <a:gd name="T43" fmla="*/ 976 h 1087"/>
                <a:gd name="T44" fmla="*/ 415 w 772"/>
                <a:gd name="T45" fmla="*/ 1012 h 1087"/>
                <a:gd name="T46" fmla="*/ 454 w 772"/>
                <a:gd name="T47" fmla="*/ 1046 h 1087"/>
                <a:gd name="T48" fmla="*/ 547 w 772"/>
                <a:gd name="T49" fmla="*/ 1082 h 1087"/>
                <a:gd name="T50" fmla="*/ 620 w 772"/>
                <a:gd name="T51" fmla="*/ 1085 h 1087"/>
                <a:gd name="T52" fmla="*/ 636 w 772"/>
                <a:gd name="T53" fmla="*/ 1066 h 1087"/>
                <a:gd name="T54" fmla="*/ 631 w 772"/>
                <a:gd name="T55" fmla="*/ 1021 h 1087"/>
                <a:gd name="T56" fmla="*/ 609 w 772"/>
                <a:gd name="T57" fmla="*/ 981 h 1087"/>
                <a:gd name="T58" fmla="*/ 612 w 772"/>
                <a:gd name="T59" fmla="*/ 849 h 1087"/>
                <a:gd name="T60" fmla="*/ 647 w 772"/>
                <a:gd name="T61" fmla="*/ 900 h 1087"/>
                <a:gd name="T62" fmla="*/ 673 w 772"/>
                <a:gd name="T63" fmla="*/ 913 h 1087"/>
                <a:gd name="T64" fmla="*/ 723 w 772"/>
                <a:gd name="T65" fmla="*/ 905 h 1087"/>
                <a:gd name="T66" fmla="*/ 723 w 772"/>
                <a:gd name="T67" fmla="*/ 882 h 1087"/>
                <a:gd name="T68" fmla="*/ 707 w 772"/>
                <a:gd name="T69" fmla="*/ 850 h 1087"/>
                <a:gd name="T70" fmla="*/ 686 w 772"/>
                <a:gd name="T71" fmla="*/ 793 h 1087"/>
                <a:gd name="T72" fmla="*/ 729 w 772"/>
                <a:gd name="T73" fmla="*/ 723 h 1087"/>
                <a:gd name="T74" fmla="*/ 757 w 772"/>
                <a:gd name="T75" fmla="*/ 670 h 1087"/>
                <a:gd name="T76" fmla="*/ 771 w 772"/>
                <a:gd name="T77" fmla="*/ 600 h 1087"/>
                <a:gd name="T78" fmla="*/ 753 w 772"/>
                <a:gd name="T79" fmla="*/ 565 h 1087"/>
                <a:gd name="T80" fmla="*/ 715 w 772"/>
                <a:gd name="T81" fmla="*/ 518 h 1087"/>
                <a:gd name="T82" fmla="*/ 644 w 772"/>
                <a:gd name="T83" fmla="*/ 399 h 1087"/>
                <a:gd name="T84" fmla="*/ 605 w 772"/>
                <a:gd name="T85" fmla="*/ 373 h 1087"/>
                <a:gd name="T86" fmla="*/ 581 w 772"/>
                <a:gd name="T87" fmla="*/ 350 h 1087"/>
                <a:gd name="T88" fmla="*/ 557 w 772"/>
                <a:gd name="T89" fmla="*/ 286 h 1087"/>
                <a:gd name="T90" fmla="*/ 542 w 772"/>
                <a:gd name="T91" fmla="*/ 180 h 1087"/>
                <a:gd name="T92" fmla="*/ 532 w 772"/>
                <a:gd name="T93" fmla="*/ 125 h 1087"/>
                <a:gd name="T94" fmla="*/ 503 w 772"/>
                <a:gd name="T95" fmla="*/ 106 h 1087"/>
                <a:gd name="T96" fmla="*/ 384 w 772"/>
                <a:gd name="T97" fmla="*/ 72 h 1087"/>
                <a:gd name="T98" fmla="*/ 333 w 772"/>
                <a:gd name="T99" fmla="*/ 33 h 1087"/>
                <a:gd name="T100" fmla="*/ 289 w 772"/>
                <a:gd name="T101" fmla="*/ 20 h 1087"/>
                <a:gd name="T102" fmla="*/ 222 w 772"/>
                <a:gd name="T103" fmla="*/ 23 h 1087"/>
                <a:gd name="T104" fmla="*/ 175 w 772"/>
                <a:gd name="T105" fmla="*/ 46 h 10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72" h="1087">
                  <a:moveTo>
                    <a:pt x="175" y="46"/>
                  </a:moveTo>
                  <a:lnTo>
                    <a:pt x="109" y="42"/>
                  </a:lnTo>
                  <a:lnTo>
                    <a:pt x="71" y="0"/>
                  </a:lnTo>
                  <a:lnTo>
                    <a:pt x="8" y="38"/>
                  </a:lnTo>
                  <a:lnTo>
                    <a:pt x="0" y="60"/>
                  </a:lnTo>
                  <a:lnTo>
                    <a:pt x="98" y="160"/>
                  </a:lnTo>
                  <a:lnTo>
                    <a:pt x="140" y="148"/>
                  </a:lnTo>
                  <a:lnTo>
                    <a:pt x="140" y="148"/>
                  </a:lnTo>
                  <a:lnTo>
                    <a:pt x="145" y="156"/>
                  </a:lnTo>
                  <a:lnTo>
                    <a:pt x="150" y="169"/>
                  </a:lnTo>
                  <a:lnTo>
                    <a:pt x="158" y="190"/>
                  </a:lnTo>
                  <a:lnTo>
                    <a:pt x="158" y="190"/>
                  </a:lnTo>
                  <a:lnTo>
                    <a:pt x="160" y="196"/>
                  </a:lnTo>
                  <a:lnTo>
                    <a:pt x="164" y="202"/>
                  </a:lnTo>
                  <a:lnTo>
                    <a:pt x="172" y="214"/>
                  </a:lnTo>
                  <a:lnTo>
                    <a:pt x="184" y="224"/>
                  </a:lnTo>
                  <a:lnTo>
                    <a:pt x="196" y="234"/>
                  </a:lnTo>
                  <a:lnTo>
                    <a:pt x="206" y="242"/>
                  </a:lnTo>
                  <a:lnTo>
                    <a:pt x="216" y="248"/>
                  </a:lnTo>
                  <a:lnTo>
                    <a:pt x="224" y="253"/>
                  </a:lnTo>
                  <a:lnTo>
                    <a:pt x="224" y="253"/>
                  </a:lnTo>
                  <a:lnTo>
                    <a:pt x="224" y="253"/>
                  </a:lnTo>
                  <a:lnTo>
                    <a:pt x="224" y="253"/>
                  </a:lnTo>
                  <a:lnTo>
                    <a:pt x="217" y="269"/>
                  </a:lnTo>
                  <a:lnTo>
                    <a:pt x="217" y="269"/>
                  </a:lnTo>
                  <a:lnTo>
                    <a:pt x="213" y="275"/>
                  </a:lnTo>
                  <a:lnTo>
                    <a:pt x="211" y="279"/>
                  </a:lnTo>
                  <a:lnTo>
                    <a:pt x="205" y="284"/>
                  </a:lnTo>
                  <a:lnTo>
                    <a:pt x="201" y="286"/>
                  </a:lnTo>
                  <a:lnTo>
                    <a:pt x="197" y="291"/>
                  </a:lnTo>
                  <a:lnTo>
                    <a:pt x="192" y="299"/>
                  </a:lnTo>
                  <a:lnTo>
                    <a:pt x="186" y="308"/>
                  </a:lnTo>
                  <a:lnTo>
                    <a:pt x="186" y="308"/>
                  </a:lnTo>
                  <a:lnTo>
                    <a:pt x="174" y="331"/>
                  </a:lnTo>
                  <a:lnTo>
                    <a:pt x="165" y="348"/>
                  </a:lnTo>
                  <a:lnTo>
                    <a:pt x="163" y="357"/>
                  </a:lnTo>
                  <a:lnTo>
                    <a:pt x="160" y="367"/>
                  </a:lnTo>
                  <a:lnTo>
                    <a:pt x="159" y="378"/>
                  </a:lnTo>
                  <a:lnTo>
                    <a:pt x="158" y="391"/>
                  </a:lnTo>
                  <a:lnTo>
                    <a:pt x="158" y="391"/>
                  </a:lnTo>
                  <a:lnTo>
                    <a:pt x="156" y="426"/>
                  </a:lnTo>
                  <a:lnTo>
                    <a:pt x="158" y="466"/>
                  </a:lnTo>
                  <a:lnTo>
                    <a:pt x="159" y="484"/>
                  </a:lnTo>
                  <a:lnTo>
                    <a:pt x="160" y="500"/>
                  </a:lnTo>
                  <a:lnTo>
                    <a:pt x="164" y="514"/>
                  </a:lnTo>
                  <a:lnTo>
                    <a:pt x="166" y="520"/>
                  </a:lnTo>
                  <a:lnTo>
                    <a:pt x="169" y="525"/>
                  </a:lnTo>
                  <a:lnTo>
                    <a:pt x="169" y="525"/>
                  </a:lnTo>
                  <a:lnTo>
                    <a:pt x="179" y="539"/>
                  </a:lnTo>
                  <a:lnTo>
                    <a:pt x="186" y="551"/>
                  </a:lnTo>
                  <a:lnTo>
                    <a:pt x="191" y="563"/>
                  </a:lnTo>
                  <a:lnTo>
                    <a:pt x="192" y="568"/>
                  </a:lnTo>
                  <a:lnTo>
                    <a:pt x="193" y="573"/>
                  </a:lnTo>
                  <a:lnTo>
                    <a:pt x="193" y="573"/>
                  </a:lnTo>
                  <a:lnTo>
                    <a:pt x="195" y="608"/>
                  </a:lnTo>
                  <a:lnTo>
                    <a:pt x="193" y="625"/>
                  </a:lnTo>
                  <a:lnTo>
                    <a:pt x="193" y="631"/>
                  </a:lnTo>
                  <a:lnTo>
                    <a:pt x="191" y="635"/>
                  </a:lnTo>
                  <a:lnTo>
                    <a:pt x="191" y="635"/>
                  </a:lnTo>
                  <a:lnTo>
                    <a:pt x="182" y="641"/>
                  </a:lnTo>
                  <a:lnTo>
                    <a:pt x="180" y="646"/>
                  </a:lnTo>
                  <a:lnTo>
                    <a:pt x="177" y="656"/>
                  </a:lnTo>
                  <a:lnTo>
                    <a:pt x="177" y="656"/>
                  </a:lnTo>
                  <a:lnTo>
                    <a:pt x="176" y="668"/>
                  </a:lnTo>
                  <a:lnTo>
                    <a:pt x="176" y="680"/>
                  </a:lnTo>
                  <a:lnTo>
                    <a:pt x="175" y="702"/>
                  </a:lnTo>
                  <a:lnTo>
                    <a:pt x="175" y="702"/>
                  </a:lnTo>
                  <a:lnTo>
                    <a:pt x="175" y="712"/>
                  </a:lnTo>
                  <a:lnTo>
                    <a:pt x="176" y="723"/>
                  </a:lnTo>
                  <a:lnTo>
                    <a:pt x="177" y="738"/>
                  </a:lnTo>
                  <a:lnTo>
                    <a:pt x="177" y="738"/>
                  </a:lnTo>
                  <a:lnTo>
                    <a:pt x="176" y="743"/>
                  </a:lnTo>
                  <a:lnTo>
                    <a:pt x="174" y="750"/>
                  </a:lnTo>
                  <a:lnTo>
                    <a:pt x="174" y="755"/>
                  </a:lnTo>
                  <a:lnTo>
                    <a:pt x="174" y="761"/>
                  </a:lnTo>
                  <a:lnTo>
                    <a:pt x="175" y="767"/>
                  </a:lnTo>
                  <a:lnTo>
                    <a:pt x="177" y="777"/>
                  </a:lnTo>
                  <a:lnTo>
                    <a:pt x="177" y="777"/>
                  </a:lnTo>
                  <a:lnTo>
                    <a:pt x="181" y="785"/>
                  </a:lnTo>
                  <a:lnTo>
                    <a:pt x="186" y="791"/>
                  </a:lnTo>
                  <a:lnTo>
                    <a:pt x="192" y="795"/>
                  </a:lnTo>
                  <a:lnTo>
                    <a:pt x="197" y="797"/>
                  </a:lnTo>
                  <a:lnTo>
                    <a:pt x="203" y="798"/>
                  </a:lnTo>
                  <a:lnTo>
                    <a:pt x="208" y="798"/>
                  </a:lnTo>
                  <a:lnTo>
                    <a:pt x="212" y="798"/>
                  </a:lnTo>
                  <a:lnTo>
                    <a:pt x="212" y="798"/>
                  </a:lnTo>
                  <a:lnTo>
                    <a:pt x="213" y="798"/>
                  </a:lnTo>
                  <a:lnTo>
                    <a:pt x="218" y="801"/>
                  </a:lnTo>
                  <a:lnTo>
                    <a:pt x="228" y="811"/>
                  </a:lnTo>
                  <a:lnTo>
                    <a:pt x="245" y="832"/>
                  </a:lnTo>
                  <a:lnTo>
                    <a:pt x="245" y="832"/>
                  </a:lnTo>
                  <a:lnTo>
                    <a:pt x="263" y="855"/>
                  </a:lnTo>
                  <a:lnTo>
                    <a:pt x="276" y="876"/>
                  </a:lnTo>
                  <a:lnTo>
                    <a:pt x="286" y="894"/>
                  </a:lnTo>
                  <a:lnTo>
                    <a:pt x="296" y="908"/>
                  </a:lnTo>
                  <a:lnTo>
                    <a:pt x="296" y="908"/>
                  </a:lnTo>
                  <a:lnTo>
                    <a:pt x="304" y="915"/>
                  </a:lnTo>
                  <a:lnTo>
                    <a:pt x="313" y="922"/>
                  </a:lnTo>
                  <a:lnTo>
                    <a:pt x="327" y="929"/>
                  </a:lnTo>
                  <a:lnTo>
                    <a:pt x="342" y="937"/>
                  </a:lnTo>
                  <a:lnTo>
                    <a:pt x="357" y="944"/>
                  </a:lnTo>
                  <a:lnTo>
                    <a:pt x="370" y="949"/>
                  </a:lnTo>
                  <a:lnTo>
                    <a:pt x="383" y="953"/>
                  </a:lnTo>
                  <a:lnTo>
                    <a:pt x="393" y="954"/>
                  </a:lnTo>
                  <a:lnTo>
                    <a:pt x="393" y="954"/>
                  </a:lnTo>
                  <a:lnTo>
                    <a:pt x="420" y="954"/>
                  </a:lnTo>
                  <a:lnTo>
                    <a:pt x="420" y="954"/>
                  </a:lnTo>
                  <a:lnTo>
                    <a:pt x="416" y="960"/>
                  </a:lnTo>
                  <a:lnTo>
                    <a:pt x="414" y="968"/>
                  </a:lnTo>
                  <a:lnTo>
                    <a:pt x="410" y="976"/>
                  </a:lnTo>
                  <a:lnTo>
                    <a:pt x="409" y="986"/>
                  </a:lnTo>
                  <a:lnTo>
                    <a:pt x="409" y="996"/>
                  </a:lnTo>
                  <a:lnTo>
                    <a:pt x="410" y="1002"/>
                  </a:lnTo>
                  <a:lnTo>
                    <a:pt x="411" y="1007"/>
                  </a:lnTo>
                  <a:lnTo>
                    <a:pt x="415" y="1012"/>
                  </a:lnTo>
                  <a:lnTo>
                    <a:pt x="419" y="1017"/>
                  </a:lnTo>
                  <a:lnTo>
                    <a:pt x="419" y="1017"/>
                  </a:lnTo>
                  <a:lnTo>
                    <a:pt x="428" y="1026"/>
                  </a:lnTo>
                  <a:lnTo>
                    <a:pt x="441" y="1036"/>
                  </a:lnTo>
                  <a:lnTo>
                    <a:pt x="454" y="1046"/>
                  </a:lnTo>
                  <a:lnTo>
                    <a:pt x="470" y="1056"/>
                  </a:lnTo>
                  <a:lnTo>
                    <a:pt x="489" y="1064"/>
                  </a:lnTo>
                  <a:lnTo>
                    <a:pt x="508" y="1072"/>
                  </a:lnTo>
                  <a:lnTo>
                    <a:pt x="527" y="1078"/>
                  </a:lnTo>
                  <a:lnTo>
                    <a:pt x="547" y="1082"/>
                  </a:lnTo>
                  <a:lnTo>
                    <a:pt x="547" y="1082"/>
                  </a:lnTo>
                  <a:lnTo>
                    <a:pt x="584" y="1087"/>
                  </a:lnTo>
                  <a:lnTo>
                    <a:pt x="599" y="1087"/>
                  </a:lnTo>
                  <a:lnTo>
                    <a:pt x="610" y="1087"/>
                  </a:lnTo>
                  <a:lnTo>
                    <a:pt x="620" y="1085"/>
                  </a:lnTo>
                  <a:lnTo>
                    <a:pt x="628" y="1083"/>
                  </a:lnTo>
                  <a:lnTo>
                    <a:pt x="633" y="1079"/>
                  </a:lnTo>
                  <a:lnTo>
                    <a:pt x="635" y="1073"/>
                  </a:lnTo>
                  <a:lnTo>
                    <a:pt x="635" y="1073"/>
                  </a:lnTo>
                  <a:lnTo>
                    <a:pt x="636" y="1066"/>
                  </a:lnTo>
                  <a:lnTo>
                    <a:pt x="637" y="1057"/>
                  </a:lnTo>
                  <a:lnTo>
                    <a:pt x="637" y="1048"/>
                  </a:lnTo>
                  <a:lnTo>
                    <a:pt x="636" y="1040"/>
                  </a:lnTo>
                  <a:lnTo>
                    <a:pt x="635" y="1030"/>
                  </a:lnTo>
                  <a:lnTo>
                    <a:pt x="631" y="1021"/>
                  </a:lnTo>
                  <a:lnTo>
                    <a:pt x="628" y="1012"/>
                  </a:lnTo>
                  <a:lnTo>
                    <a:pt x="623" y="1005"/>
                  </a:lnTo>
                  <a:lnTo>
                    <a:pt x="623" y="1005"/>
                  </a:lnTo>
                  <a:lnTo>
                    <a:pt x="616" y="995"/>
                  </a:lnTo>
                  <a:lnTo>
                    <a:pt x="609" y="981"/>
                  </a:lnTo>
                  <a:lnTo>
                    <a:pt x="593" y="949"/>
                  </a:lnTo>
                  <a:lnTo>
                    <a:pt x="572" y="908"/>
                  </a:lnTo>
                  <a:lnTo>
                    <a:pt x="609" y="842"/>
                  </a:lnTo>
                  <a:lnTo>
                    <a:pt x="609" y="842"/>
                  </a:lnTo>
                  <a:lnTo>
                    <a:pt x="612" y="849"/>
                  </a:lnTo>
                  <a:lnTo>
                    <a:pt x="615" y="858"/>
                  </a:lnTo>
                  <a:lnTo>
                    <a:pt x="620" y="868"/>
                  </a:lnTo>
                  <a:lnTo>
                    <a:pt x="628" y="879"/>
                  </a:lnTo>
                  <a:lnTo>
                    <a:pt x="636" y="890"/>
                  </a:lnTo>
                  <a:lnTo>
                    <a:pt x="647" y="900"/>
                  </a:lnTo>
                  <a:lnTo>
                    <a:pt x="654" y="905"/>
                  </a:lnTo>
                  <a:lnTo>
                    <a:pt x="660" y="908"/>
                  </a:lnTo>
                  <a:lnTo>
                    <a:pt x="660" y="908"/>
                  </a:lnTo>
                  <a:lnTo>
                    <a:pt x="666" y="911"/>
                  </a:lnTo>
                  <a:lnTo>
                    <a:pt x="673" y="913"/>
                  </a:lnTo>
                  <a:lnTo>
                    <a:pt x="686" y="916"/>
                  </a:lnTo>
                  <a:lnTo>
                    <a:pt x="698" y="916"/>
                  </a:lnTo>
                  <a:lnTo>
                    <a:pt x="708" y="913"/>
                  </a:lnTo>
                  <a:lnTo>
                    <a:pt x="717" y="910"/>
                  </a:lnTo>
                  <a:lnTo>
                    <a:pt x="723" y="905"/>
                  </a:lnTo>
                  <a:lnTo>
                    <a:pt x="725" y="899"/>
                  </a:lnTo>
                  <a:lnTo>
                    <a:pt x="727" y="895"/>
                  </a:lnTo>
                  <a:lnTo>
                    <a:pt x="727" y="892"/>
                  </a:lnTo>
                  <a:lnTo>
                    <a:pt x="727" y="892"/>
                  </a:lnTo>
                  <a:lnTo>
                    <a:pt x="723" y="882"/>
                  </a:lnTo>
                  <a:lnTo>
                    <a:pt x="718" y="874"/>
                  </a:lnTo>
                  <a:lnTo>
                    <a:pt x="714" y="868"/>
                  </a:lnTo>
                  <a:lnTo>
                    <a:pt x="710" y="859"/>
                  </a:lnTo>
                  <a:lnTo>
                    <a:pt x="710" y="859"/>
                  </a:lnTo>
                  <a:lnTo>
                    <a:pt x="707" y="850"/>
                  </a:lnTo>
                  <a:lnTo>
                    <a:pt x="702" y="839"/>
                  </a:lnTo>
                  <a:lnTo>
                    <a:pt x="697" y="827"/>
                  </a:lnTo>
                  <a:lnTo>
                    <a:pt x="693" y="816"/>
                  </a:lnTo>
                  <a:lnTo>
                    <a:pt x="693" y="816"/>
                  </a:lnTo>
                  <a:lnTo>
                    <a:pt x="686" y="793"/>
                  </a:lnTo>
                  <a:lnTo>
                    <a:pt x="682" y="783"/>
                  </a:lnTo>
                  <a:lnTo>
                    <a:pt x="682" y="783"/>
                  </a:lnTo>
                  <a:lnTo>
                    <a:pt x="693" y="771"/>
                  </a:lnTo>
                  <a:lnTo>
                    <a:pt x="717" y="741"/>
                  </a:lnTo>
                  <a:lnTo>
                    <a:pt x="729" y="723"/>
                  </a:lnTo>
                  <a:lnTo>
                    <a:pt x="741" y="703"/>
                  </a:lnTo>
                  <a:lnTo>
                    <a:pt x="751" y="686"/>
                  </a:lnTo>
                  <a:lnTo>
                    <a:pt x="755" y="677"/>
                  </a:lnTo>
                  <a:lnTo>
                    <a:pt x="757" y="670"/>
                  </a:lnTo>
                  <a:lnTo>
                    <a:pt x="757" y="670"/>
                  </a:lnTo>
                  <a:lnTo>
                    <a:pt x="765" y="646"/>
                  </a:lnTo>
                  <a:lnTo>
                    <a:pt x="771" y="626"/>
                  </a:lnTo>
                  <a:lnTo>
                    <a:pt x="772" y="618"/>
                  </a:lnTo>
                  <a:lnTo>
                    <a:pt x="772" y="610"/>
                  </a:lnTo>
                  <a:lnTo>
                    <a:pt x="771" y="600"/>
                  </a:lnTo>
                  <a:lnTo>
                    <a:pt x="769" y="590"/>
                  </a:lnTo>
                  <a:lnTo>
                    <a:pt x="769" y="590"/>
                  </a:lnTo>
                  <a:lnTo>
                    <a:pt x="764" y="582"/>
                  </a:lnTo>
                  <a:lnTo>
                    <a:pt x="760" y="576"/>
                  </a:lnTo>
                  <a:lnTo>
                    <a:pt x="753" y="565"/>
                  </a:lnTo>
                  <a:lnTo>
                    <a:pt x="741" y="552"/>
                  </a:lnTo>
                  <a:lnTo>
                    <a:pt x="734" y="543"/>
                  </a:lnTo>
                  <a:lnTo>
                    <a:pt x="727" y="531"/>
                  </a:lnTo>
                  <a:lnTo>
                    <a:pt x="727" y="531"/>
                  </a:lnTo>
                  <a:lnTo>
                    <a:pt x="715" y="518"/>
                  </a:lnTo>
                  <a:lnTo>
                    <a:pt x="703" y="501"/>
                  </a:lnTo>
                  <a:lnTo>
                    <a:pt x="677" y="472"/>
                  </a:lnTo>
                  <a:lnTo>
                    <a:pt x="646" y="438"/>
                  </a:lnTo>
                  <a:lnTo>
                    <a:pt x="644" y="399"/>
                  </a:lnTo>
                  <a:lnTo>
                    <a:pt x="644" y="399"/>
                  </a:lnTo>
                  <a:lnTo>
                    <a:pt x="635" y="394"/>
                  </a:lnTo>
                  <a:lnTo>
                    <a:pt x="625" y="386"/>
                  </a:lnTo>
                  <a:lnTo>
                    <a:pt x="613" y="378"/>
                  </a:lnTo>
                  <a:lnTo>
                    <a:pt x="613" y="378"/>
                  </a:lnTo>
                  <a:lnTo>
                    <a:pt x="605" y="373"/>
                  </a:lnTo>
                  <a:lnTo>
                    <a:pt x="600" y="369"/>
                  </a:lnTo>
                  <a:lnTo>
                    <a:pt x="595" y="367"/>
                  </a:lnTo>
                  <a:lnTo>
                    <a:pt x="590" y="363"/>
                  </a:lnTo>
                  <a:lnTo>
                    <a:pt x="586" y="358"/>
                  </a:lnTo>
                  <a:lnTo>
                    <a:pt x="581" y="350"/>
                  </a:lnTo>
                  <a:lnTo>
                    <a:pt x="576" y="339"/>
                  </a:lnTo>
                  <a:lnTo>
                    <a:pt x="568" y="325"/>
                  </a:lnTo>
                  <a:lnTo>
                    <a:pt x="568" y="325"/>
                  </a:lnTo>
                  <a:lnTo>
                    <a:pt x="562" y="306"/>
                  </a:lnTo>
                  <a:lnTo>
                    <a:pt x="557" y="286"/>
                  </a:lnTo>
                  <a:lnTo>
                    <a:pt x="552" y="265"/>
                  </a:lnTo>
                  <a:lnTo>
                    <a:pt x="548" y="244"/>
                  </a:lnTo>
                  <a:lnTo>
                    <a:pt x="543" y="207"/>
                  </a:lnTo>
                  <a:lnTo>
                    <a:pt x="542" y="180"/>
                  </a:lnTo>
                  <a:lnTo>
                    <a:pt x="542" y="180"/>
                  </a:lnTo>
                  <a:lnTo>
                    <a:pt x="543" y="162"/>
                  </a:lnTo>
                  <a:lnTo>
                    <a:pt x="543" y="151"/>
                  </a:lnTo>
                  <a:lnTo>
                    <a:pt x="542" y="146"/>
                  </a:lnTo>
                  <a:lnTo>
                    <a:pt x="540" y="140"/>
                  </a:lnTo>
                  <a:lnTo>
                    <a:pt x="532" y="125"/>
                  </a:lnTo>
                  <a:lnTo>
                    <a:pt x="532" y="125"/>
                  </a:lnTo>
                  <a:lnTo>
                    <a:pt x="527" y="120"/>
                  </a:lnTo>
                  <a:lnTo>
                    <a:pt x="521" y="115"/>
                  </a:lnTo>
                  <a:lnTo>
                    <a:pt x="513" y="110"/>
                  </a:lnTo>
                  <a:lnTo>
                    <a:pt x="503" y="106"/>
                  </a:lnTo>
                  <a:lnTo>
                    <a:pt x="478" y="97"/>
                  </a:lnTo>
                  <a:lnTo>
                    <a:pt x="452" y="88"/>
                  </a:lnTo>
                  <a:lnTo>
                    <a:pt x="405" y="77"/>
                  </a:lnTo>
                  <a:lnTo>
                    <a:pt x="384" y="72"/>
                  </a:lnTo>
                  <a:lnTo>
                    <a:pt x="384" y="72"/>
                  </a:lnTo>
                  <a:lnTo>
                    <a:pt x="379" y="66"/>
                  </a:lnTo>
                  <a:lnTo>
                    <a:pt x="372" y="59"/>
                  </a:lnTo>
                  <a:lnTo>
                    <a:pt x="362" y="50"/>
                  </a:lnTo>
                  <a:lnTo>
                    <a:pt x="349" y="41"/>
                  </a:lnTo>
                  <a:lnTo>
                    <a:pt x="333" y="33"/>
                  </a:lnTo>
                  <a:lnTo>
                    <a:pt x="323" y="29"/>
                  </a:lnTo>
                  <a:lnTo>
                    <a:pt x="313" y="25"/>
                  </a:lnTo>
                  <a:lnTo>
                    <a:pt x="301" y="23"/>
                  </a:lnTo>
                  <a:lnTo>
                    <a:pt x="289" y="20"/>
                  </a:lnTo>
                  <a:lnTo>
                    <a:pt x="289" y="20"/>
                  </a:lnTo>
                  <a:lnTo>
                    <a:pt x="276" y="18"/>
                  </a:lnTo>
                  <a:lnTo>
                    <a:pt x="264" y="18"/>
                  </a:lnTo>
                  <a:lnTo>
                    <a:pt x="253" y="18"/>
                  </a:lnTo>
                  <a:lnTo>
                    <a:pt x="242" y="19"/>
                  </a:lnTo>
                  <a:lnTo>
                    <a:pt x="222" y="23"/>
                  </a:lnTo>
                  <a:lnTo>
                    <a:pt x="206" y="29"/>
                  </a:lnTo>
                  <a:lnTo>
                    <a:pt x="193" y="35"/>
                  </a:lnTo>
                  <a:lnTo>
                    <a:pt x="184" y="40"/>
                  </a:lnTo>
                  <a:lnTo>
                    <a:pt x="175" y="46"/>
                  </a:lnTo>
                  <a:lnTo>
                    <a:pt x="175" y="46"/>
                  </a:lnTo>
                  <a:close/>
                </a:path>
              </a:pathLst>
            </a:custGeom>
            <a:solidFill>
              <a:schemeClr val="tx1"/>
            </a:solidFill>
            <a:ln w="7938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6" name="Freeform 31">
              <a:extLst>
                <a:ext uri="{FF2B5EF4-FFF2-40B4-BE49-F238E27FC236}">
                  <a16:creationId xmlns:a16="http://schemas.microsoft.com/office/drawing/2014/main" id="{83CA673D-1734-4E13-A718-10A6EB06C6E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688420" y="3428062"/>
              <a:ext cx="254440" cy="338375"/>
            </a:xfrm>
            <a:custGeom>
              <a:avLst/>
              <a:gdLst>
                <a:gd name="T0" fmla="*/ 277 w 773"/>
                <a:gd name="T1" fmla="*/ 69 h 1028"/>
                <a:gd name="T2" fmla="*/ 241 w 773"/>
                <a:gd name="T3" fmla="*/ 21 h 1028"/>
                <a:gd name="T4" fmla="*/ 223 w 773"/>
                <a:gd name="T5" fmla="*/ 9 h 1028"/>
                <a:gd name="T6" fmla="*/ 145 w 773"/>
                <a:gd name="T7" fmla="*/ 3 h 1028"/>
                <a:gd name="T8" fmla="*/ 98 w 773"/>
                <a:gd name="T9" fmla="*/ 1 h 1028"/>
                <a:gd name="T10" fmla="*/ 78 w 773"/>
                <a:gd name="T11" fmla="*/ 5 h 1028"/>
                <a:gd name="T12" fmla="*/ 62 w 773"/>
                <a:gd name="T13" fmla="*/ 24 h 1028"/>
                <a:gd name="T14" fmla="*/ 21 w 773"/>
                <a:gd name="T15" fmla="*/ 90 h 1028"/>
                <a:gd name="T16" fmla="*/ 5 w 773"/>
                <a:gd name="T17" fmla="*/ 118 h 1028"/>
                <a:gd name="T18" fmla="*/ 0 w 773"/>
                <a:gd name="T19" fmla="*/ 140 h 1028"/>
                <a:gd name="T20" fmla="*/ 9 w 773"/>
                <a:gd name="T21" fmla="*/ 194 h 1028"/>
                <a:gd name="T22" fmla="*/ 16 w 773"/>
                <a:gd name="T23" fmla="*/ 229 h 1028"/>
                <a:gd name="T24" fmla="*/ 35 w 773"/>
                <a:gd name="T25" fmla="*/ 266 h 1028"/>
                <a:gd name="T26" fmla="*/ 52 w 773"/>
                <a:gd name="T27" fmla="*/ 277 h 1028"/>
                <a:gd name="T28" fmla="*/ 62 w 773"/>
                <a:gd name="T29" fmla="*/ 287 h 1028"/>
                <a:gd name="T30" fmla="*/ 54 w 773"/>
                <a:gd name="T31" fmla="*/ 350 h 1028"/>
                <a:gd name="T32" fmla="*/ 62 w 773"/>
                <a:gd name="T33" fmla="*/ 392 h 1028"/>
                <a:gd name="T34" fmla="*/ 84 w 773"/>
                <a:gd name="T35" fmla="*/ 443 h 1028"/>
                <a:gd name="T36" fmla="*/ 101 w 773"/>
                <a:gd name="T37" fmla="*/ 460 h 1028"/>
                <a:gd name="T38" fmla="*/ 125 w 773"/>
                <a:gd name="T39" fmla="*/ 474 h 1028"/>
                <a:gd name="T40" fmla="*/ 131 w 773"/>
                <a:gd name="T41" fmla="*/ 511 h 1028"/>
                <a:gd name="T42" fmla="*/ 156 w 773"/>
                <a:gd name="T43" fmla="*/ 579 h 1028"/>
                <a:gd name="T44" fmla="*/ 202 w 773"/>
                <a:gd name="T45" fmla="*/ 647 h 1028"/>
                <a:gd name="T46" fmla="*/ 253 w 773"/>
                <a:gd name="T47" fmla="*/ 709 h 1028"/>
                <a:gd name="T48" fmla="*/ 344 w 773"/>
                <a:gd name="T49" fmla="*/ 805 h 1028"/>
                <a:gd name="T50" fmla="*/ 352 w 773"/>
                <a:gd name="T51" fmla="*/ 866 h 1028"/>
                <a:gd name="T52" fmla="*/ 357 w 773"/>
                <a:gd name="T53" fmla="*/ 972 h 1028"/>
                <a:gd name="T54" fmla="*/ 368 w 773"/>
                <a:gd name="T55" fmla="*/ 1002 h 1028"/>
                <a:gd name="T56" fmla="*/ 404 w 773"/>
                <a:gd name="T57" fmla="*/ 1028 h 1028"/>
                <a:gd name="T58" fmla="*/ 434 w 773"/>
                <a:gd name="T59" fmla="*/ 1012 h 1028"/>
                <a:gd name="T60" fmla="*/ 454 w 773"/>
                <a:gd name="T61" fmla="*/ 972 h 1028"/>
                <a:gd name="T62" fmla="*/ 477 w 773"/>
                <a:gd name="T63" fmla="*/ 885 h 1028"/>
                <a:gd name="T64" fmla="*/ 459 w 773"/>
                <a:gd name="T65" fmla="*/ 730 h 1028"/>
                <a:gd name="T66" fmla="*/ 430 w 773"/>
                <a:gd name="T67" fmla="*/ 684 h 1028"/>
                <a:gd name="T68" fmla="*/ 418 w 773"/>
                <a:gd name="T69" fmla="*/ 651 h 1028"/>
                <a:gd name="T70" fmla="*/ 430 w 773"/>
                <a:gd name="T71" fmla="*/ 641 h 1028"/>
                <a:gd name="T72" fmla="*/ 492 w 773"/>
                <a:gd name="T73" fmla="*/ 637 h 1028"/>
                <a:gd name="T74" fmla="*/ 529 w 773"/>
                <a:gd name="T75" fmla="*/ 642 h 1028"/>
                <a:gd name="T76" fmla="*/ 569 w 773"/>
                <a:gd name="T77" fmla="*/ 647 h 1028"/>
                <a:gd name="T78" fmla="*/ 584 w 773"/>
                <a:gd name="T79" fmla="*/ 667 h 1028"/>
                <a:gd name="T80" fmla="*/ 631 w 773"/>
                <a:gd name="T81" fmla="*/ 734 h 1028"/>
                <a:gd name="T82" fmla="*/ 688 w 773"/>
                <a:gd name="T83" fmla="*/ 817 h 1028"/>
                <a:gd name="T84" fmla="*/ 716 w 773"/>
                <a:gd name="T85" fmla="*/ 840 h 1028"/>
                <a:gd name="T86" fmla="*/ 735 w 773"/>
                <a:gd name="T87" fmla="*/ 838 h 1028"/>
                <a:gd name="T88" fmla="*/ 757 w 773"/>
                <a:gd name="T89" fmla="*/ 810 h 1028"/>
                <a:gd name="T90" fmla="*/ 772 w 773"/>
                <a:gd name="T91" fmla="*/ 751 h 1028"/>
                <a:gd name="T92" fmla="*/ 772 w 773"/>
                <a:gd name="T93" fmla="*/ 726 h 1028"/>
                <a:gd name="T94" fmla="*/ 737 w 773"/>
                <a:gd name="T95" fmla="*/ 652 h 1028"/>
                <a:gd name="T96" fmla="*/ 719 w 773"/>
                <a:gd name="T97" fmla="*/ 620 h 1028"/>
                <a:gd name="T98" fmla="*/ 689 w 773"/>
                <a:gd name="T99" fmla="*/ 558 h 1028"/>
                <a:gd name="T100" fmla="*/ 694 w 773"/>
                <a:gd name="T101" fmla="*/ 532 h 1028"/>
                <a:gd name="T102" fmla="*/ 693 w 773"/>
                <a:gd name="T103" fmla="*/ 517 h 1028"/>
                <a:gd name="T104" fmla="*/ 672 w 773"/>
                <a:gd name="T105" fmla="*/ 486 h 1028"/>
                <a:gd name="T106" fmla="*/ 626 w 773"/>
                <a:gd name="T107" fmla="*/ 358 h 1028"/>
                <a:gd name="T108" fmla="*/ 596 w 773"/>
                <a:gd name="T109" fmla="*/ 259 h 1028"/>
                <a:gd name="T110" fmla="*/ 544 w 773"/>
                <a:gd name="T111" fmla="*/ 191 h 1028"/>
                <a:gd name="T112" fmla="*/ 471 w 773"/>
                <a:gd name="T113" fmla="*/ 124 h 1028"/>
                <a:gd name="T114" fmla="*/ 439 w 773"/>
                <a:gd name="T115" fmla="*/ 109 h 1028"/>
                <a:gd name="T116" fmla="*/ 398 w 773"/>
                <a:gd name="T117" fmla="*/ 90 h 1028"/>
                <a:gd name="T118" fmla="*/ 321 w 773"/>
                <a:gd name="T119" fmla="*/ 89 h 1028"/>
                <a:gd name="T120" fmla="*/ 283 w 773"/>
                <a:gd name="T121" fmla="*/ 83 h 1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73" h="1028">
                  <a:moveTo>
                    <a:pt x="283" y="83"/>
                  </a:moveTo>
                  <a:lnTo>
                    <a:pt x="283" y="83"/>
                  </a:lnTo>
                  <a:lnTo>
                    <a:pt x="282" y="79"/>
                  </a:lnTo>
                  <a:lnTo>
                    <a:pt x="277" y="69"/>
                  </a:lnTo>
                  <a:lnTo>
                    <a:pt x="271" y="58"/>
                  </a:lnTo>
                  <a:lnTo>
                    <a:pt x="262" y="46"/>
                  </a:lnTo>
                  <a:lnTo>
                    <a:pt x="252" y="32"/>
                  </a:lnTo>
                  <a:lnTo>
                    <a:pt x="241" y="21"/>
                  </a:lnTo>
                  <a:lnTo>
                    <a:pt x="231" y="12"/>
                  </a:lnTo>
                  <a:lnTo>
                    <a:pt x="226" y="10"/>
                  </a:lnTo>
                  <a:lnTo>
                    <a:pt x="223" y="9"/>
                  </a:lnTo>
                  <a:lnTo>
                    <a:pt x="223" y="9"/>
                  </a:lnTo>
                  <a:lnTo>
                    <a:pt x="200" y="5"/>
                  </a:lnTo>
                  <a:lnTo>
                    <a:pt x="174" y="4"/>
                  </a:lnTo>
                  <a:lnTo>
                    <a:pt x="145" y="3"/>
                  </a:lnTo>
                  <a:lnTo>
                    <a:pt x="145" y="3"/>
                  </a:lnTo>
                  <a:lnTo>
                    <a:pt x="126" y="1"/>
                  </a:lnTo>
                  <a:lnTo>
                    <a:pt x="111" y="0"/>
                  </a:lnTo>
                  <a:lnTo>
                    <a:pt x="98" y="1"/>
                  </a:lnTo>
                  <a:lnTo>
                    <a:pt x="98" y="1"/>
                  </a:lnTo>
                  <a:lnTo>
                    <a:pt x="89" y="1"/>
                  </a:lnTo>
                  <a:lnTo>
                    <a:pt x="85" y="3"/>
                  </a:lnTo>
                  <a:lnTo>
                    <a:pt x="82" y="3"/>
                  </a:lnTo>
                  <a:lnTo>
                    <a:pt x="78" y="5"/>
                  </a:lnTo>
                  <a:lnTo>
                    <a:pt x="73" y="9"/>
                  </a:lnTo>
                  <a:lnTo>
                    <a:pt x="68" y="15"/>
                  </a:lnTo>
                  <a:lnTo>
                    <a:pt x="62" y="24"/>
                  </a:lnTo>
                  <a:lnTo>
                    <a:pt x="62" y="24"/>
                  </a:lnTo>
                  <a:lnTo>
                    <a:pt x="37" y="59"/>
                  </a:lnTo>
                  <a:lnTo>
                    <a:pt x="28" y="74"/>
                  </a:lnTo>
                  <a:lnTo>
                    <a:pt x="21" y="90"/>
                  </a:lnTo>
                  <a:lnTo>
                    <a:pt x="21" y="90"/>
                  </a:lnTo>
                  <a:lnTo>
                    <a:pt x="18" y="98"/>
                  </a:lnTo>
                  <a:lnTo>
                    <a:pt x="15" y="103"/>
                  </a:lnTo>
                  <a:lnTo>
                    <a:pt x="7" y="113"/>
                  </a:lnTo>
                  <a:lnTo>
                    <a:pt x="5" y="118"/>
                  </a:lnTo>
                  <a:lnTo>
                    <a:pt x="2" y="123"/>
                  </a:lnTo>
                  <a:lnTo>
                    <a:pt x="1" y="130"/>
                  </a:lnTo>
                  <a:lnTo>
                    <a:pt x="0" y="140"/>
                  </a:lnTo>
                  <a:lnTo>
                    <a:pt x="0" y="140"/>
                  </a:lnTo>
                  <a:lnTo>
                    <a:pt x="1" y="157"/>
                  </a:lnTo>
                  <a:lnTo>
                    <a:pt x="4" y="171"/>
                  </a:lnTo>
                  <a:lnTo>
                    <a:pt x="6" y="182"/>
                  </a:lnTo>
                  <a:lnTo>
                    <a:pt x="9" y="194"/>
                  </a:lnTo>
                  <a:lnTo>
                    <a:pt x="9" y="194"/>
                  </a:lnTo>
                  <a:lnTo>
                    <a:pt x="11" y="213"/>
                  </a:lnTo>
                  <a:lnTo>
                    <a:pt x="12" y="220"/>
                  </a:lnTo>
                  <a:lnTo>
                    <a:pt x="16" y="229"/>
                  </a:lnTo>
                  <a:lnTo>
                    <a:pt x="16" y="229"/>
                  </a:lnTo>
                  <a:lnTo>
                    <a:pt x="23" y="249"/>
                  </a:lnTo>
                  <a:lnTo>
                    <a:pt x="28" y="257"/>
                  </a:lnTo>
                  <a:lnTo>
                    <a:pt x="35" y="266"/>
                  </a:lnTo>
                  <a:lnTo>
                    <a:pt x="35" y="266"/>
                  </a:lnTo>
                  <a:lnTo>
                    <a:pt x="39" y="270"/>
                  </a:lnTo>
                  <a:lnTo>
                    <a:pt x="43" y="272"/>
                  </a:lnTo>
                  <a:lnTo>
                    <a:pt x="52" y="277"/>
                  </a:lnTo>
                  <a:lnTo>
                    <a:pt x="59" y="281"/>
                  </a:lnTo>
                  <a:lnTo>
                    <a:pt x="61" y="283"/>
                  </a:lnTo>
                  <a:lnTo>
                    <a:pt x="62" y="287"/>
                  </a:lnTo>
                  <a:lnTo>
                    <a:pt x="62" y="287"/>
                  </a:lnTo>
                  <a:lnTo>
                    <a:pt x="59" y="297"/>
                  </a:lnTo>
                  <a:lnTo>
                    <a:pt x="57" y="314"/>
                  </a:lnTo>
                  <a:lnTo>
                    <a:pt x="54" y="337"/>
                  </a:lnTo>
                  <a:lnTo>
                    <a:pt x="54" y="350"/>
                  </a:lnTo>
                  <a:lnTo>
                    <a:pt x="56" y="364"/>
                  </a:lnTo>
                  <a:lnTo>
                    <a:pt x="56" y="364"/>
                  </a:lnTo>
                  <a:lnTo>
                    <a:pt x="58" y="379"/>
                  </a:lnTo>
                  <a:lnTo>
                    <a:pt x="62" y="392"/>
                  </a:lnTo>
                  <a:lnTo>
                    <a:pt x="67" y="407"/>
                  </a:lnTo>
                  <a:lnTo>
                    <a:pt x="73" y="421"/>
                  </a:lnTo>
                  <a:lnTo>
                    <a:pt x="78" y="432"/>
                  </a:lnTo>
                  <a:lnTo>
                    <a:pt x="84" y="443"/>
                  </a:lnTo>
                  <a:lnTo>
                    <a:pt x="90" y="452"/>
                  </a:lnTo>
                  <a:lnTo>
                    <a:pt x="96" y="457"/>
                  </a:lnTo>
                  <a:lnTo>
                    <a:pt x="96" y="457"/>
                  </a:lnTo>
                  <a:lnTo>
                    <a:pt x="101" y="460"/>
                  </a:lnTo>
                  <a:lnTo>
                    <a:pt x="108" y="463"/>
                  </a:lnTo>
                  <a:lnTo>
                    <a:pt x="117" y="466"/>
                  </a:lnTo>
                  <a:lnTo>
                    <a:pt x="121" y="470"/>
                  </a:lnTo>
                  <a:lnTo>
                    <a:pt x="125" y="474"/>
                  </a:lnTo>
                  <a:lnTo>
                    <a:pt x="127" y="481"/>
                  </a:lnTo>
                  <a:lnTo>
                    <a:pt x="130" y="492"/>
                  </a:lnTo>
                  <a:lnTo>
                    <a:pt x="130" y="492"/>
                  </a:lnTo>
                  <a:lnTo>
                    <a:pt x="131" y="511"/>
                  </a:lnTo>
                  <a:lnTo>
                    <a:pt x="135" y="528"/>
                  </a:lnTo>
                  <a:lnTo>
                    <a:pt x="142" y="548"/>
                  </a:lnTo>
                  <a:lnTo>
                    <a:pt x="156" y="579"/>
                  </a:lnTo>
                  <a:lnTo>
                    <a:pt x="156" y="579"/>
                  </a:lnTo>
                  <a:lnTo>
                    <a:pt x="166" y="599"/>
                  </a:lnTo>
                  <a:lnTo>
                    <a:pt x="177" y="616"/>
                  </a:lnTo>
                  <a:lnTo>
                    <a:pt x="189" y="632"/>
                  </a:lnTo>
                  <a:lnTo>
                    <a:pt x="202" y="647"/>
                  </a:lnTo>
                  <a:lnTo>
                    <a:pt x="227" y="677"/>
                  </a:lnTo>
                  <a:lnTo>
                    <a:pt x="241" y="693"/>
                  </a:lnTo>
                  <a:lnTo>
                    <a:pt x="253" y="709"/>
                  </a:lnTo>
                  <a:lnTo>
                    <a:pt x="253" y="709"/>
                  </a:lnTo>
                  <a:lnTo>
                    <a:pt x="267" y="728"/>
                  </a:lnTo>
                  <a:lnTo>
                    <a:pt x="283" y="745"/>
                  </a:lnTo>
                  <a:lnTo>
                    <a:pt x="317" y="779"/>
                  </a:lnTo>
                  <a:lnTo>
                    <a:pt x="344" y="805"/>
                  </a:lnTo>
                  <a:lnTo>
                    <a:pt x="355" y="817"/>
                  </a:lnTo>
                  <a:lnTo>
                    <a:pt x="355" y="817"/>
                  </a:lnTo>
                  <a:lnTo>
                    <a:pt x="354" y="840"/>
                  </a:lnTo>
                  <a:lnTo>
                    <a:pt x="352" y="866"/>
                  </a:lnTo>
                  <a:lnTo>
                    <a:pt x="351" y="896"/>
                  </a:lnTo>
                  <a:lnTo>
                    <a:pt x="352" y="928"/>
                  </a:lnTo>
                  <a:lnTo>
                    <a:pt x="355" y="959"/>
                  </a:lnTo>
                  <a:lnTo>
                    <a:pt x="357" y="972"/>
                  </a:lnTo>
                  <a:lnTo>
                    <a:pt x="360" y="984"/>
                  </a:lnTo>
                  <a:lnTo>
                    <a:pt x="365" y="995"/>
                  </a:lnTo>
                  <a:lnTo>
                    <a:pt x="368" y="1002"/>
                  </a:lnTo>
                  <a:lnTo>
                    <a:pt x="368" y="1002"/>
                  </a:lnTo>
                  <a:lnTo>
                    <a:pt x="380" y="1013"/>
                  </a:lnTo>
                  <a:lnTo>
                    <a:pt x="388" y="1021"/>
                  </a:lnTo>
                  <a:lnTo>
                    <a:pt x="397" y="1026"/>
                  </a:lnTo>
                  <a:lnTo>
                    <a:pt x="404" y="1028"/>
                  </a:lnTo>
                  <a:lnTo>
                    <a:pt x="412" y="1027"/>
                  </a:lnTo>
                  <a:lnTo>
                    <a:pt x="419" y="1024"/>
                  </a:lnTo>
                  <a:lnTo>
                    <a:pt x="427" y="1019"/>
                  </a:lnTo>
                  <a:lnTo>
                    <a:pt x="434" y="1012"/>
                  </a:lnTo>
                  <a:lnTo>
                    <a:pt x="434" y="1012"/>
                  </a:lnTo>
                  <a:lnTo>
                    <a:pt x="440" y="1002"/>
                  </a:lnTo>
                  <a:lnTo>
                    <a:pt x="448" y="989"/>
                  </a:lnTo>
                  <a:lnTo>
                    <a:pt x="454" y="972"/>
                  </a:lnTo>
                  <a:lnTo>
                    <a:pt x="459" y="955"/>
                  </a:lnTo>
                  <a:lnTo>
                    <a:pt x="469" y="918"/>
                  </a:lnTo>
                  <a:lnTo>
                    <a:pt x="477" y="885"/>
                  </a:lnTo>
                  <a:lnTo>
                    <a:pt x="477" y="885"/>
                  </a:lnTo>
                  <a:lnTo>
                    <a:pt x="484" y="851"/>
                  </a:lnTo>
                  <a:lnTo>
                    <a:pt x="488" y="818"/>
                  </a:lnTo>
                  <a:lnTo>
                    <a:pt x="493" y="781"/>
                  </a:lnTo>
                  <a:lnTo>
                    <a:pt x="459" y="730"/>
                  </a:lnTo>
                  <a:lnTo>
                    <a:pt x="459" y="730"/>
                  </a:lnTo>
                  <a:lnTo>
                    <a:pt x="451" y="720"/>
                  </a:lnTo>
                  <a:lnTo>
                    <a:pt x="438" y="698"/>
                  </a:lnTo>
                  <a:lnTo>
                    <a:pt x="430" y="684"/>
                  </a:lnTo>
                  <a:lnTo>
                    <a:pt x="424" y="672"/>
                  </a:lnTo>
                  <a:lnTo>
                    <a:pt x="419" y="659"/>
                  </a:lnTo>
                  <a:lnTo>
                    <a:pt x="418" y="651"/>
                  </a:lnTo>
                  <a:lnTo>
                    <a:pt x="418" y="651"/>
                  </a:lnTo>
                  <a:lnTo>
                    <a:pt x="419" y="648"/>
                  </a:lnTo>
                  <a:lnTo>
                    <a:pt x="422" y="646"/>
                  </a:lnTo>
                  <a:lnTo>
                    <a:pt x="425" y="643"/>
                  </a:lnTo>
                  <a:lnTo>
                    <a:pt x="430" y="641"/>
                  </a:lnTo>
                  <a:lnTo>
                    <a:pt x="444" y="638"/>
                  </a:lnTo>
                  <a:lnTo>
                    <a:pt x="459" y="637"/>
                  </a:lnTo>
                  <a:lnTo>
                    <a:pt x="476" y="637"/>
                  </a:lnTo>
                  <a:lnTo>
                    <a:pt x="492" y="637"/>
                  </a:lnTo>
                  <a:lnTo>
                    <a:pt x="507" y="640"/>
                  </a:lnTo>
                  <a:lnTo>
                    <a:pt x="519" y="641"/>
                  </a:lnTo>
                  <a:lnTo>
                    <a:pt x="519" y="641"/>
                  </a:lnTo>
                  <a:lnTo>
                    <a:pt x="529" y="642"/>
                  </a:lnTo>
                  <a:lnTo>
                    <a:pt x="539" y="643"/>
                  </a:lnTo>
                  <a:lnTo>
                    <a:pt x="557" y="645"/>
                  </a:lnTo>
                  <a:lnTo>
                    <a:pt x="563" y="645"/>
                  </a:lnTo>
                  <a:lnTo>
                    <a:pt x="569" y="647"/>
                  </a:lnTo>
                  <a:lnTo>
                    <a:pt x="574" y="650"/>
                  </a:lnTo>
                  <a:lnTo>
                    <a:pt x="578" y="655"/>
                  </a:lnTo>
                  <a:lnTo>
                    <a:pt x="578" y="655"/>
                  </a:lnTo>
                  <a:lnTo>
                    <a:pt x="584" y="667"/>
                  </a:lnTo>
                  <a:lnTo>
                    <a:pt x="592" y="682"/>
                  </a:lnTo>
                  <a:lnTo>
                    <a:pt x="621" y="720"/>
                  </a:lnTo>
                  <a:lnTo>
                    <a:pt x="621" y="720"/>
                  </a:lnTo>
                  <a:lnTo>
                    <a:pt x="631" y="734"/>
                  </a:lnTo>
                  <a:lnTo>
                    <a:pt x="643" y="753"/>
                  </a:lnTo>
                  <a:lnTo>
                    <a:pt x="657" y="775"/>
                  </a:lnTo>
                  <a:lnTo>
                    <a:pt x="672" y="797"/>
                  </a:lnTo>
                  <a:lnTo>
                    <a:pt x="688" y="817"/>
                  </a:lnTo>
                  <a:lnTo>
                    <a:pt x="695" y="825"/>
                  </a:lnTo>
                  <a:lnTo>
                    <a:pt x="702" y="831"/>
                  </a:lnTo>
                  <a:lnTo>
                    <a:pt x="710" y="838"/>
                  </a:lnTo>
                  <a:lnTo>
                    <a:pt x="716" y="840"/>
                  </a:lnTo>
                  <a:lnTo>
                    <a:pt x="723" y="841"/>
                  </a:lnTo>
                  <a:lnTo>
                    <a:pt x="730" y="840"/>
                  </a:lnTo>
                  <a:lnTo>
                    <a:pt x="730" y="840"/>
                  </a:lnTo>
                  <a:lnTo>
                    <a:pt x="735" y="838"/>
                  </a:lnTo>
                  <a:lnTo>
                    <a:pt x="740" y="834"/>
                  </a:lnTo>
                  <a:lnTo>
                    <a:pt x="745" y="829"/>
                  </a:lnTo>
                  <a:lnTo>
                    <a:pt x="749" y="823"/>
                  </a:lnTo>
                  <a:lnTo>
                    <a:pt x="757" y="810"/>
                  </a:lnTo>
                  <a:lnTo>
                    <a:pt x="763" y="796"/>
                  </a:lnTo>
                  <a:lnTo>
                    <a:pt x="767" y="781"/>
                  </a:lnTo>
                  <a:lnTo>
                    <a:pt x="770" y="765"/>
                  </a:lnTo>
                  <a:lnTo>
                    <a:pt x="772" y="751"/>
                  </a:lnTo>
                  <a:lnTo>
                    <a:pt x="773" y="739"/>
                  </a:lnTo>
                  <a:lnTo>
                    <a:pt x="773" y="739"/>
                  </a:lnTo>
                  <a:lnTo>
                    <a:pt x="773" y="732"/>
                  </a:lnTo>
                  <a:lnTo>
                    <a:pt x="772" y="726"/>
                  </a:lnTo>
                  <a:lnTo>
                    <a:pt x="767" y="711"/>
                  </a:lnTo>
                  <a:lnTo>
                    <a:pt x="761" y="695"/>
                  </a:lnTo>
                  <a:lnTo>
                    <a:pt x="752" y="679"/>
                  </a:lnTo>
                  <a:lnTo>
                    <a:pt x="737" y="652"/>
                  </a:lnTo>
                  <a:lnTo>
                    <a:pt x="731" y="641"/>
                  </a:lnTo>
                  <a:lnTo>
                    <a:pt x="731" y="641"/>
                  </a:lnTo>
                  <a:lnTo>
                    <a:pt x="732" y="645"/>
                  </a:lnTo>
                  <a:lnTo>
                    <a:pt x="719" y="620"/>
                  </a:lnTo>
                  <a:lnTo>
                    <a:pt x="719" y="620"/>
                  </a:lnTo>
                  <a:lnTo>
                    <a:pt x="696" y="577"/>
                  </a:lnTo>
                  <a:lnTo>
                    <a:pt x="691" y="565"/>
                  </a:lnTo>
                  <a:lnTo>
                    <a:pt x="689" y="558"/>
                  </a:lnTo>
                  <a:lnTo>
                    <a:pt x="689" y="558"/>
                  </a:lnTo>
                  <a:lnTo>
                    <a:pt x="690" y="552"/>
                  </a:lnTo>
                  <a:lnTo>
                    <a:pt x="691" y="543"/>
                  </a:lnTo>
                  <a:lnTo>
                    <a:pt x="694" y="532"/>
                  </a:lnTo>
                  <a:lnTo>
                    <a:pt x="694" y="523"/>
                  </a:lnTo>
                  <a:lnTo>
                    <a:pt x="694" y="523"/>
                  </a:lnTo>
                  <a:lnTo>
                    <a:pt x="694" y="520"/>
                  </a:lnTo>
                  <a:lnTo>
                    <a:pt x="693" y="517"/>
                  </a:lnTo>
                  <a:lnTo>
                    <a:pt x="686" y="511"/>
                  </a:lnTo>
                  <a:lnTo>
                    <a:pt x="681" y="506"/>
                  </a:lnTo>
                  <a:lnTo>
                    <a:pt x="676" y="497"/>
                  </a:lnTo>
                  <a:lnTo>
                    <a:pt x="672" y="486"/>
                  </a:lnTo>
                  <a:lnTo>
                    <a:pt x="664" y="471"/>
                  </a:lnTo>
                  <a:lnTo>
                    <a:pt x="664" y="471"/>
                  </a:lnTo>
                  <a:lnTo>
                    <a:pt x="647" y="422"/>
                  </a:lnTo>
                  <a:lnTo>
                    <a:pt x="626" y="358"/>
                  </a:lnTo>
                  <a:lnTo>
                    <a:pt x="608" y="298"/>
                  </a:lnTo>
                  <a:lnTo>
                    <a:pt x="599" y="264"/>
                  </a:lnTo>
                  <a:lnTo>
                    <a:pt x="599" y="264"/>
                  </a:lnTo>
                  <a:lnTo>
                    <a:pt x="596" y="259"/>
                  </a:lnTo>
                  <a:lnTo>
                    <a:pt x="592" y="252"/>
                  </a:lnTo>
                  <a:lnTo>
                    <a:pt x="581" y="235"/>
                  </a:lnTo>
                  <a:lnTo>
                    <a:pt x="564" y="213"/>
                  </a:lnTo>
                  <a:lnTo>
                    <a:pt x="544" y="191"/>
                  </a:lnTo>
                  <a:lnTo>
                    <a:pt x="522" y="167"/>
                  </a:lnTo>
                  <a:lnTo>
                    <a:pt x="501" y="146"/>
                  </a:lnTo>
                  <a:lnTo>
                    <a:pt x="480" y="130"/>
                  </a:lnTo>
                  <a:lnTo>
                    <a:pt x="471" y="124"/>
                  </a:lnTo>
                  <a:lnTo>
                    <a:pt x="464" y="120"/>
                  </a:lnTo>
                  <a:lnTo>
                    <a:pt x="464" y="120"/>
                  </a:lnTo>
                  <a:lnTo>
                    <a:pt x="450" y="114"/>
                  </a:lnTo>
                  <a:lnTo>
                    <a:pt x="439" y="109"/>
                  </a:lnTo>
                  <a:lnTo>
                    <a:pt x="423" y="99"/>
                  </a:lnTo>
                  <a:lnTo>
                    <a:pt x="415" y="95"/>
                  </a:lnTo>
                  <a:lnTo>
                    <a:pt x="407" y="93"/>
                  </a:lnTo>
                  <a:lnTo>
                    <a:pt x="398" y="90"/>
                  </a:lnTo>
                  <a:lnTo>
                    <a:pt x="387" y="90"/>
                  </a:lnTo>
                  <a:lnTo>
                    <a:pt x="387" y="90"/>
                  </a:lnTo>
                  <a:lnTo>
                    <a:pt x="356" y="90"/>
                  </a:lnTo>
                  <a:lnTo>
                    <a:pt x="321" y="89"/>
                  </a:lnTo>
                  <a:lnTo>
                    <a:pt x="294" y="87"/>
                  </a:lnTo>
                  <a:lnTo>
                    <a:pt x="287" y="85"/>
                  </a:lnTo>
                  <a:lnTo>
                    <a:pt x="284" y="84"/>
                  </a:lnTo>
                  <a:lnTo>
                    <a:pt x="283" y="83"/>
                  </a:lnTo>
                  <a:lnTo>
                    <a:pt x="283" y="83"/>
                  </a:lnTo>
                  <a:close/>
                </a:path>
              </a:pathLst>
            </a:custGeom>
            <a:solidFill>
              <a:schemeClr val="tx1"/>
            </a:solidFill>
            <a:ln w="7938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3" name="楕円 2">
            <a:extLst>
              <a:ext uri="{FF2B5EF4-FFF2-40B4-BE49-F238E27FC236}">
                <a16:creationId xmlns:a16="http://schemas.microsoft.com/office/drawing/2014/main" id="{3206B847-9CAE-4312-9955-6B1160719E26}"/>
              </a:ext>
            </a:extLst>
          </p:cNvPr>
          <p:cNvSpPr/>
          <p:nvPr/>
        </p:nvSpPr>
        <p:spPr>
          <a:xfrm>
            <a:off x="1534090" y="4987164"/>
            <a:ext cx="36000" cy="36000"/>
          </a:xfrm>
          <a:prstGeom prst="ellipse">
            <a:avLst/>
          </a:prstGeom>
          <a:solidFill>
            <a:srgbClr val="FFC000"/>
          </a:solidFill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3" name="楕円 192">
            <a:extLst>
              <a:ext uri="{FF2B5EF4-FFF2-40B4-BE49-F238E27FC236}">
                <a16:creationId xmlns:a16="http://schemas.microsoft.com/office/drawing/2014/main" id="{1FC52095-5279-48FC-B3FE-F129FECBEBEC}"/>
              </a:ext>
            </a:extLst>
          </p:cNvPr>
          <p:cNvSpPr/>
          <p:nvPr/>
        </p:nvSpPr>
        <p:spPr>
          <a:xfrm>
            <a:off x="1815190" y="4987164"/>
            <a:ext cx="36000" cy="36000"/>
          </a:xfrm>
          <a:prstGeom prst="ellipse">
            <a:avLst/>
          </a:prstGeom>
          <a:solidFill>
            <a:srgbClr val="FFC000"/>
          </a:solidFill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6" name="楕円 195">
            <a:extLst>
              <a:ext uri="{FF2B5EF4-FFF2-40B4-BE49-F238E27FC236}">
                <a16:creationId xmlns:a16="http://schemas.microsoft.com/office/drawing/2014/main" id="{30385D82-16A2-49B0-BDE0-D87FF1CA12B6}"/>
              </a:ext>
            </a:extLst>
          </p:cNvPr>
          <p:cNvSpPr/>
          <p:nvPr/>
        </p:nvSpPr>
        <p:spPr>
          <a:xfrm>
            <a:off x="2040341" y="4987164"/>
            <a:ext cx="36000" cy="36000"/>
          </a:xfrm>
          <a:prstGeom prst="ellipse">
            <a:avLst/>
          </a:prstGeom>
          <a:solidFill>
            <a:srgbClr val="FFC000"/>
          </a:solidFill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7" name="楕円 196">
            <a:extLst>
              <a:ext uri="{FF2B5EF4-FFF2-40B4-BE49-F238E27FC236}">
                <a16:creationId xmlns:a16="http://schemas.microsoft.com/office/drawing/2014/main" id="{F9C463BF-8802-45B1-B939-8FB4896EC4DB}"/>
              </a:ext>
            </a:extLst>
          </p:cNvPr>
          <p:cNvSpPr/>
          <p:nvPr/>
        </p:nvSpPr>
        <p:spPr>
          <a:xfrm>
            <a:off x="2321441" y="4987164"/>
            <a:ext cx="36000" cy="36000"/>
          </a:xfrm>
          <a:prstGeom prst="ellipse">
            <a:avLst/>
          </a:prstGeom>
          <a:solidFill>
            <a:srgbClr val="FFC000"/>
          </a:solidFill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9" name="楕円 198">
            <a:extLst>
              <a:ext uri="{FF2B5EF4-FFF2-40B4-BE49-F238E27FC236}">
                <a16:creationId xmlns:a16="http://schemas.microsoft.com/office/drawing/2014/main" id="{22B27FD0-4EB7-42A9-A8C9-09C63FAF02CE}"/>
              </a:ext>
            </a:extLst>
          </p:cNvPr>
          <p:cNvSpPr/>
          <p:nvPr/>
        </p:nvSpPr>
        <p:spPr>
          <a:xfrm>
            <a:off x="2540662" y="4987164"/>
            <a:ext cx="36000" cy="36000"/>
          </a:xfrm>
          <a:prstGeom prst="ellipse">
            <a:avLst/>
          </a:prstGeom>
          <a:solidFill>
            <a:srgbClr val="FFC000"/>
          </a:solidFill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0" name="楕円 199">
            <a:extLst>
              <a:ext uri="{FF2B5EF4-FFF2-40B4-BE49-F238E27FC236}">
                <a16:creationId xmlns:a16="http://schemas.microsoft.com/office/drawing/2014/main" id="{554FBFA0-4A76-4690-AC28-A318120C6096}"/>
              </a:ext>
            </a:extLst>
          </p:cNvPr>
          <p:cNvSpPr/>
          <p:nvPr/>
        </p:nvSpPr>
        <p:spPr>
          <a:xfrm>
            <a:off x="2821762" y="4987164"/>
            <a:ext cx="36000" cy="36000"/>
          </a:xfrm>
          <a:prstGeom prst="ellipse">
            <a:avLst/>
          </a:prstGeom>
          <a:solidFill>
            <a:srgbClr val="FFC000"/>
          </a:solidFill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2" name="楕円 201">
            <a:extLst>
              <a:ext uri="{FF2B5EF4-FFF2-40B4-BE49-F238E27FC236}">
                <a16:creationId xmlns:a16="http://schemas.microsoft.com/office/drawing/2014/main" id="{A532FA34-6E0E-4E74-92B6-C9AAB9559AAA}"/>
              </a:ext>
            </a:extLst>
          </p:cNvPr>
          <p:cNvSpPr/>
          <p:nvPr/>
        </p:nvSpPr>
        <p:spPr>
          <a:xfrm>
            <a:off x="3044170" y="4987164"/>
            <a:ext cx="36000" cy="36000"/>
          </a:xfrm>
          <a:prstGeom prst="ellipse">
            <a:avLst/>
          </a:prstGeom>
          <a:solidFill>
            <a:srgbClr val="FFC000"/>
          </a:solidFill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3" name="楕円 202">
            <a:extLst>
              <a:ext uri="{FF2B5EF4-FFF2-40B4-BE49-F238E27FC236}">
                <a16:creationId xmlns:a16="http://schemas.microsoft.com/office/drawing/2014/main" id="{A775C540-E403-450B-8FE8-8BA0DBE9DC05}"/>
              </a:ext>
            </a:extLst>
          </p:cNvPr>
          <p:cNvSpPr/>
          <p:nvPr/>
        </p:nvSpPr>
        <p:spPr>
          <a:xfrm>
            <a:off x="3325270" y="4987164"/>
            <a:ext cx="36000" cy="36000"/>
          </a:xfrm>
          <a:prstGeom prst="ellipse">
            <a:avLst/>
          </a:prstGeom>
          <a:solidFill>
            <a:srgbClr val="FFC000"/>
          </a:solidFill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" name="楕円 204">
            <a:extLst>
              <a:ext uri="{FF2B5EF4-FFF2-40B4-BE49-F238E27FC236}">
                <a16:creationId xmlns:a16="http://schemas.microsoft.com/office/drawing/2014/main" id="{75613DC2-E0AA-4C2C-8FC2-BF42DAEE61B1}"/>
              </a:ext>
            </a:extLst>
          </p:cNvPr>
          <p:cNvSpPr/>
          <p:nvPr/>
        </p:nvSpPr>
        <p:spPr>
          <a:xfrm>
            <a:off x="3550421" y="4987164"/>
            <a:ext cx="36000" cy="36000"/>
          </a:xfrm>
          <a:prstGeom prst="ellipse">
            <a:avLst/>
          </a:prstGeom>
          <a:solidFill>
            <a:srgbClr val="FFC000"/>
          </a:solidFill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" name="楕円 205">
            <a:extLst>
              <a:ext uri="{FF2B5EF4-FFF2-40B4-BE49-F238E27FC236}">
                <a16:creationId xmlns:a16="http://schemas.microsoft.com/office/drawing/2014/main" id="{89C9C7E6-4DAC-4113-85E2-71091E9DB78F}"/>
              </a:ext>
            </a:extLst>
          </p:cNvPr>
          <p:cNvSpPr/>
          <p:nvPr/>
        </p:nvSpPr>
        <p:spPr>
          <a:xfrm>
            <a:off x="3831521" y="4987164"/>
            <a:ext cx="36000" cy="36000"/>
          </a:xfrm>
          <a:prstGeom prst="ellipse">
            <a:avLst/>
          </a:prstGeom>
          <a:solidFill>
            <a:srgbClr val="FFC000"/>
          </a:solidFill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" name="楕円 207">
            <a:extLst>
              <a:ext uri="{FF2B5EF4-FFF2-40B4-BE49-F238E27FC236}">
                <a16:creationId xmlns:a16="http://schemas.microsoft.com/office/drawing/2014/main" id="{542ABF1A-6FF9-41F9-A66A-36FE88542578}"/>
              </a:ext>
            </a:extLst>
          </p:cNvPr>
          <p:cNvSpPr/>
          <p:nvPr/>
        </p:nvSpPr>
        <p:spPr>
          <a:xfrm>
            <a:off x="4050742" y="4987164"/>
            <a:ext cx="36000" cy="36000"/>
          </a:xfrm>
          <a:prstGeom prst="ellipse">
            <a:avLst/>
          </a:prstGeom>
          <a:solidFill>
            <a:srgbClr val="FFC000"/>
          </a:solidFill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" name="楕円 208">
            <a:extLst>
              <a:ext uri="{FF2B5EF4-FFF2-40B4-BE49-F238E27FC236}">
                <a16:creationId xmlns:a16="http://schemas.microsoft.com/office/drawing/2014/main" id="{FA11E91B-6C3C-44C9-9028-C308F157E622}"/>
              </a:ext>
            </a:extLst>
          </p:cNvPr>
          <p:cNvSpPr/>
          <p:nvPr/>
        </p:nvSpPr>
        <p:spPr>
          <a:xfrm>
            <a:off x="4331842" y="4987164"/>
            <a:ext cx="36000" cy="36000"/>
          </a:xfrm>
          <a:prstGeom prst="ellipse">
            <a:avLst/>
          </a:prstGeom>
          <a:solidFill>
            <a:srgbClr val="FFC000"/>
          </a:solidFill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" name="楕円 210">
            <a:extLst>
              <a:ext uri="{FF2B5EF4-FFF2-40B4-BE49-F238E27FC236}">
                <a16:creationId xmlns:a16="http://schemas.microsoft.com/office/drawing/2014/main" id="{CFFACA73-6D89-4780-9BE8-AFE394F64415}"/>
              </a:ext>
            </a:extLst>
          </p:cNvPr>
          <p:cNvSpPr/>
          <p:nvPr/>
        </p:nvSpPr>
        <p:spPr>
          <a:xfrm>
            <a:off x="4564012" y="4987164"/>
            <a:ext cx="36000" cy="36000"/>
          </a:xfrm>
          <a:prstGeom prst="ellipse">
            <a:avLst/>
          </a:prstGeom>
          <a:solidFill>
            <a:srgbClr val="FFC000"/>
          </a:solidFill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" name="楕円 211">
            <a:extLst>
              <a:ext uri="{FF2B5EF4-FFF2-40B4-BE49-F238E27FC236}">
                <a16:creationId xmlns:a16="http://schemas.microsoft.com/office/drawing/2014/main" id="{E86BE214-73B0-4D19-A4A6-6CC36BE2997E}"/>
              </a:ext>
            </a:extLst>
          </p:cNvPr>
          <p:cNvSpPr/>
          <p:nvPr/>
        </p:nvSpPr>
        <p:spPr>
          <a:xfrm>
            <a:off x="4845112" y="4987164"/>
            <a:ext cx="36000" cy="36000"/>
          </a:xfrm>
          <a:prstGeom prst="ellipse">
            <a:avLst/>
          </a:prstGeom>
          <a:solidFill>
            <a:srgbClr val="FFC000"/>
          </a:solidFill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" name="楕円 213">
            <a:extLst>
              <a:ext uri="{FF2B5EF4-FFF2-40B4-BE49-F238E27FC236}">
                <a16:creationId xmlns:a16="http://schemas.microsoft.com/office/drawing/2014/main" id="{8930305C-08B3-466B-A1FD-8E8957274131}"/>
              </a:ext>
            </a:extLst>
          </p:cNvPr>
          <p:cNvSpPr/>
          <p:nvPr/>
        </p:nvSpPr>
        <p:spPr>
          <a:xfrm>
            <a:off x="5070263" y="4987164"/>
            <a:ext cx="36000" cy="36000"/>
          </a:xfrm>
          <a:prstGeom prst="ellipse">
            <a:avLst/>
          </a:prstGeom>
          <a:solidFill>
            <a:srgbClr val="FFC000"/>
          </a:solidFill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" name="楕円 214">
            <a:extLst>
              <a:ext uri="{FF2B5EF4-FFF2-40B4-BE49-F238E27FC236}">
                <a16:creationId xmlns:a16="http://schemas.microsoft.com/office/drawing/2014/main" id="{52788604-817A-462A-A39B-714886732B9F}"/>
              </a:ext>
            </a:extLst>
          </p:cNvPr>
          <p:cNvSpPr/>
          <p:nvPr/>
        </p:nvSpPr>
        <p:spPr>
          <a:xfrm>
            <a:off x="5351363" y="4987164"/>
            <a:ext cx="36000" cy="36000"/>
          </a:xfrm>
          <a:prstGeom prst="ellipse">
            <a:avLst/>
          </a:prstGeom>
          <a:solidFill>
            <a:srgbClr val="FFC000"/>
          </a:solidFill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" name="楕円 216">
            <a:extLst>
              <a:ext uri="{FF2B5EF4-FFF2-40B4-BE49-F238E27FC236}">
                <a16:creationId xmlns:a16="http://schemas.microsoft.com/office/drawing/2014/main" id="{D7DEFDA9-D325-4B1B-9476-7E56A70FBB13}"/>
              </a:ext>
            </a:extLst>
          </p:cNvPr>
          <p:cNvSpPr/>
          <p:nvPr/>
        </p:nvSpPr>
        <p:spPr>
          <a:xfrm>
            <a:off x="5570584" y="4987164"/>
            <a:ext cx="36000" cy="36000"/>
          </a:xfrm>
          <a:prstGeom prst="ellipse">
            <a:avLst/>
          </a:prstGeom>
          <a:solidFill>
            <a:srgbClr val="FFC000"/>
          </a:solidFill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" name="楕円 217">
            <a:extLst>
              <a:ext uri="{FF2B5EF4-FFF2-40B4-BE49-F238E27FC236}">
                <a16:creationId xmlns:a16="http://schemas.microsoft.com/office/drawing/2014/main" id="{2F3D0351-2DE3-4DE6-8DC3-29CE82D00E4F}"/>
              </a:ext>
            </a:extLst>
          </p:cNvPr>
          <p:cNvSpPr/>
          <p:nvPr/>
        </p:nvSpPr>
        <p:spPr>
          <a:xfrm>
            <a:off x="5851684" y="4987164"/>
            <a:ext cx="36000" cy="36000"/>
          </a:xfrm>
          <a:prstGeom prst="ellipse">
            <a:avLst/>
          </a:prstGeom>
          <a:solidFill>
            <a:srgbClr val="FFC000"/>
          </a:solidFill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" name="楕円 219">
            <a:extLst>
              <a:ext uri="{FF2B5EF4-FFF2-40B4-BE49-F238E27FC236}">
                <a16:creationId xmlns:a16="http://schemas.microsoft.com/office/drawing/2014/main" id="{ACA44A44-C227-4EBE-99F1-851E1B87A8B1}"/>
              </a:ext>
            </a:extLst>
          </p:cNvPr>
          <p:cNvSpPr/>
          <p:nvPr/>
        </p:nvSpPr>
        <p:spPr>
          <a:xfrm>
            <a:off x="6074092" y="4987164"/>
            <a:ext cx="36000" cy="36000"/>
          </a:xfrm>
          <a:prstGeom prst="ellipse">
            <a:avLst/>
          </a:prstGeom>
          <a:solidFill>
            <a:srgbClr val="FFC000"/>
          </a:solidFill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" name="楕円 220">
            <a:extLst>
              <a:ext uri="{FF2B5EF4-FFF2-40B4-BE49-F238E27FC236}">
                <a16:creationId xmlns:a16="http://schemas.microsoft.com/office/drawing/2014/main" id="{DA4E5D63-0207-4B86-BA3A-6A60153127D8}"/>
              </a:ext>
            </a:extLst>
          </p:cNvPr>
          <p:cNvSpPr/>
          <p:nvPr/>
        </p:nvSpPr>
        <p:spPr>
          <a:xfrm>
            <a:off x="6355192" y="4987164"/>
            <a:ext cx="36000" cy="36000"/>
          </a:xfrm>
          <a:prstGeom prst="ellipse">
            <a:avLst/>
          </a:prstGeom>
          <a:solidFill>
            <a:srgbClr val="FFC000"/>
          </a:solidFill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" name="楕円 222">
            <a:extLst>
              <a:ext uri="{FF2B5EF4-FFF2-40B4-BE49-F238E27FC236}">
                <a16:creationId xmlns:a16="http://schemas.microsoft.com/office/drawing/2014/main" id="{63CB1446-A763-471C-98F6-107433B639EF}"/>
              </a:ext>
            </a:extLst>
          </p:cNvPr>
          <p:cNvSpPr/>
          <p:nvPr/>
        </p:nvSpPr>
        <p:spPr>
          <a:xfrm>
            <a:off x="6580343" y="4987164"/>
            <a:ext cx="36000" cy="36000"/>
          </a:xfrm>
          <a:prstGeom prst="ellipse">
            <a:avLst/>
          </a:prstGeom>
          <a:solidFill>
            <a:srgbClr val="FFC000"/>
          </a:solidFill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" name="楕円 223">
            <a:extLst>
              <a:ext uri="{FF2B5EF4-FFF2-40B4-BE49-F238E27FC236}">
                <a16:creationId xmlns:a16="http://schemas.microsoft.com/office/drawing/2014/main" id="{E344A024-3A3C-48F6-A041-DB8C391F552C}"/>
              </a:ext>
            </a:extLst>
          </p:cNvPr>
          <p:cNvSpPr/>
          <p:nvPr/>
        </p:nvSpPr>
        <p:spPr>
          <a:xfrm>
            <a:off x="6861443" y="4987164"/>
            <a:ext cx="36000" cy="36000"/>
          </a:xfrm>
          <a:prstGeom prst="ellipse">
            <a:avLst/>
          </a:prstGeom>
          <a:solidFill>
            <a:srgbClr val="FFC000"/>
          </a:solidFill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6" name="楕円 225">
            <a:extLst>
              <a:ext uri="{FF2B5EF4-FFF2-40B4-BE49-F238E27FC236}">
                <a16:creationId xmlns:a16="http://schemas.microsoft.com/office/drawing/2014/main" id="{16177711-E6AF-4099-BA28-82C1B74381B3}"/>
              </a:ext>
            </a:extLst>
          </p:cNvPr>
          <p:cNvSpPr/>
          <p:nvPr/>
        </p:nvSpPr>
        <p:spPr>
          <a:xfrm>
            <a:off x="7080664" y="4987164"/>
            <a:ext cx="36000" cy="36000"/>
          </a:xfrm>
          <a:prstGeom prst="ellipse">
            <a:avLst/>
          </a:prstGeom>
          <a:solidFill>
            <a:srgbClr val="FFC000"/>
          </a:solidFill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7" name="楕円 226">
            <a:extLst>
              <a:ext uri="{FF2B5EF4-FFF2-40B4-BE49-F238E27FC236}">
                <a16:creationId xmlns:a16="http://schemas.microsoft.com/office/drawing/2014/main" id="{ADEFA663-0702-4359-85AD-7611EF54664F}"/>
              </a:ext>
            </a:extLst>
          </p:cNvPr>
          <p:cNvSpPr/>
          <p:nvPr/>
        </p:nvSpPr>
        <p:spPr>
          <a:xfrm>
            <a:off x="7361764" y="4987164"/>
            <a:ext cx="36000" cy="36000"/>
          </a:xfrm>
          <a:prstGeom prst="ellipse">
            <a:avLst/>
          </a:prstGeom>
          <a:solidFill>
            <a:srgbClr val="FFC000"/>
          </a:solidFill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9" name="楕円 228">
            <a:extLst>
              <a:ext uri="{FF2B5EF4-FFF2-40B4-BE49-F238E27FC236}">
                <a16:creationId xmlns:a16="http://schemas.microsoft.com/office/drawing/2014/main" id="{EBD22373-5760-4A33-8E1E-AB6747253452}"/>
              </a:ext>
            </a:extLst>
          </p:cNvPr>
          <p:cNvSpPr/>
          <p:nvPr/>
        </p:nvSpPr>
        <p:spPr>
          <a:xfrm>
            <a:off x="7610060" y="4987164"/>
            <a:ext cx="36000" cy="36000"/>
          </a:xfrm>
          <a:prstGeom prst="ellipse">
            <a:avLst/>
          </a:prstGeom>
          <a:solidFill>
            <a:srgbClr val="FFC000"/>
          </a:solidFill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0" name="楕円 229">
            <a:extLst>
              <a:ext uri="{FF2B5EF4-FFF2-40B4-BE49-F238E27FC236}">
                <a16:creationId xmlns:a16="http://schemas.microsoft.com/office/drawing/2014/main" id="{BE22891D-7E77-46B2-B618-0AEFC1918C32}"/>
              </a:ext>
            </a:extLst>
          </p:cNvPr>
          <p:cNvSpPr/>
          <p:nvPr/>
        </p:nvSpPr>
        <p:spPr>
          <a:xfrm>
            <a:off x="7891160" y="4987164"/>
            <a:ext cx="36000" cy="36000"/>
          </a:xfrm>
          <a:prstGeom prst="ellipse">
            <a:avLst/>
          </a:prstGeom>
          <a:solidFill>
            <a:srgbClr val="FFC000"/>
          </a:solidFill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2" name="楕円 231">
            <a:extLst>
              <a:ext uri="{FF2B5EF4-FFF2-40B4-BE49-F238E27FC236}">
                <a16:creationId xmlns:a16="http://schemas.microsoft.com/office/drawing/2014/main" id="{44014A38-EEA8-4028-AB79-C5F7A94CD7BF}"/>
              </a:ext>
            </a:extLst>
          </p:cNvPr>
          <p:cNvSpPr/>
          <p:nvPr/>
        </p:nvSpPr>
        <p:spPr>
          <a:xfrm>
            <a:off x="8116311" y="4987164"/>
            <a:ext cx="36000" cy="36000"/>
          </a:xfrm>
          <a:prstGeom prst="ellipse">
            <a:avLst/>
          </a:prstGeom>
          <a:solidFill>
            <a:srgbClr val="FFC000"/>
          </a:solidFill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3" name="楕円 232">
            <a:extLst>
              <a:ext uri="{FF2B5EF4-FFF2-40B4-BE49-F238E27FC236}">
                <a16:creationId xmlns:a16="http://schemas.microsoft.com/office/drawing/2014/main" id="{AE251521-7CC7-4915-B21F-0AEC0390381F}"/>
              </a:ext>
            </a:extLst>
          </p:cNvPr>
          <p:cNvSpPr/>
          <p:nvPr/>
        </p:nvSpPr>
        <p:spPr>
          <a:xfrm>
            <a:off x="8397411" y="4987164"/>
            <a:ext cx="36000" cy="36000"/>
          </a:xfrm>
          <a:prstGeom prst="ellipse">
            <a:avLst/>
          </a:prstGeom>
          <a:solidFill>
            <a:srgbClr val="FFC000"/>
          </a:solidFill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5" name="楕円 234">
            <a:extLst>
              <a:ext uri="{FF2B5EF4-FFF2-40B4-BE49-F238E27FC236}">
                <a16:creationId xmlns:a16="http://schemas.microsoft.com/office/drawing/2014/main" id="{74A4A383-0157-4FF6-B913-7E38417FACF1}"/>
              </a:ext>
            </a:extLst>
          </p:cNvPr>
          <p:cNvSpPr/>
          <p:nvPr/>
        </p:nvSpPr>
        <p:spPr>
          <a:xfrm>
            <a:off x="8616632" y="4987164"/>
            <a:ext cx="36000" cy="36000"/>
          </a:xfrm>
          <a:prstGeom prst="ellipse">
            <a:avLst/>
          </a:prstGeom>
          <a:solidFill>
            <a:srgbClr val="FFC000"/>
          </a:solidFill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6" name="楕円 235">
            <a:extLst>
              <a:ext uri="{FF2B5EF4-FFF2-40B4-BE49-F238E27FC236}">
                <a16:creationId xmlns:a16="http://schemas.microsoft.com/office/drawing/2014/main" id="{FA12734F-DDAE-4157-AD23-26FF21BC26EF}"/>
              </a:ext>
            </a:extLst>
          </p:cNvPr>
          <p:cNvSpPr/>
          <p:nvPr/>
        </p:nvSpPr>
        <p:spPr>
          <a:xfrm>
            <a:off x="8897732" y="4987164"/>
            <a:ext cx="36000" cy="36000"/>
          </a:xfrm>
          <a:prstGeom prst="ellipse">
            <a:avLst/>
          </a:prstGeom>
          <a:solidFill>
            <a:srgbClr val="FFC000"/>
          </a:solidFill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8" name="楕円 237">
            <a:extLst>
              <a:ext uri="{FF2B5EF4-FFF2-40B4-BE49-F238E27FC236}">
                <a16:creationId xmlns:a16="http://schemas.microsoft.com/office/drawing/2014/main" id="{CF58A12B-F9BC-4908-8D6D-693CFA98B31E}"/>
              </a:ext>
            </a:extLst>
          </p:cNvPr>
          <p:cNvSpPr/>
          <p:nvPr/>
        </p:nvSpPr>
        <p:spPr>
          <a:xfrm>
            <a:off x="9120140" y="4987164"/>
            <a:ext cx="36000" cy="36000"/>
          </a:xfrm>
          <a:prstGeom prst="ellipse">
            <a:avLst/>
          </a:prstGeom>
          <a:solidFill>
            <a:srgbClr val="FFC000"/>
          </a:solidFill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9" name="楕円 238">
            <a:extLst>
              <a:ext uri="{FF2B5EF4-FFF2-40B4-BE49-F238E27FC236}">
                <a16:creationId xmlns:a16="http://schemas.microsoft.com/office/drawing/2014/main" id="{0DD4F09B-5226-479F-999E-8144C53ADD3D}"/>
              </a:ext>
            </a:extLst>
          </p:cNvPr>
          <p:cNvSpPr/>
          <p:nvPr/>
        </p:nvSpPr>
        <p:spPr>
          <a:xfrm>
            <a:off x="9401240" y="4987164"/>
            <a:ext cx="36000" cy="36000"/>
          </a:xfrm>
          <a:prstGeom prst="ellipse">
            <a:avLst/>
          </a:prstGeom>
          <a:solidFill>
            <a:srgbClr val="FFC000"/>
          </a:solidFill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1" name="楕円 240">
            <a:extLst>
              <a:ext uri="{FF2B5EF4-FFF2-40B4-BE49-F238E27FC236}">
                <a16:creationId xmlns:a16="http://schemas.microsoft.com/office/drawing/2014/main" id="{CC416397-C96F-4A4D-8B23-AFB87EC5958E}"/>
              </a:ext>
            </a:extLst>
          </p:cNvPr>
          <p:cNvSpPr/>
          <p:nvPr/>
        </p:nvSpPr>
        <p:spPr>
          <a:xfrm>
            <a:off x="9626391" y="4987164"/>
            <a:ext cx="36000" cy="36000"/>
          </a:xfrm>
          <a:prstGeom prst="ellipse">
            <a:avLst/>
          </a:prstGeom>
          <a:solidFill>
            <a:srgbClr val="FFC000"/>
          </a:solidFill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2" name="楕円 241">
            <a:extLst>
              <a:ext uri="{FF2B5EF4-FFF2-40B4-BE49-F238E27FC236}">
                <a16:creationId xmlns:a16="http://schemas.microsoft.com/office/drawing/2014/main" id="{C37ECBBD-34E7-4DB5-8660-C954F2E60CB9}"/>
              </a:ext>
            </a:extLst>
          </p:cNvPr>
          <p:cNvSpPr/>
          <p:nvPr/>
        </p:nvSpPr>
        <p:spPr>
          <a:xfrm>
            <a:off x="9907491" y="4987164"/>
            <a:ext cx="36000" cy="36000"/>
          </a:xfrm>
          <a:prstGeom prst="ellipse">
            <a:avLst/>
          </a:prstGeom>
          <a:solidFill>
            <a:srgbClr val="FFC000"/>
          </a:solidFill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4" name="楕円 243">
            <a:extLst>
              <a:ext uri="{FF2B5EF4-FFF2-40B4-BE49-F238E27FC236}">
                <a16:creationId xmlns:a16="http://schemas.microsoft.com/office/drawing/2014/main" id="{4471C405-B5FA-464F-A8A4-7343C40F5884}"/>
              </a:ext>
            </a:extLst>
          </p:cNvPr>
          <p:cNvSpPr/>
          <p:nvPr/>
        </p:nvSpPr>
        <p:spPr>
          <a:xfrm>
            <a:off x="10126712" y="4987164"/>
            <a:ext cx="36000" cy="36000"/>
          </a:xfrm>
          <a:prstGeom prst="ellipse">
            <a:avLst/>
          </a:prstGeom>
          <a:solidFill>
            <a:srgbClr val="FFC000"/>
          </a:solidFill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5" name="楕円 244">
            <a:extLst>
              <a:ext uri="{FF2B5EF4-FFF2-40B4-BE49-F238E27FC236}">
                <a16:creationId xmlns:a16="http://schemas.microsoft.com/office/drawing/2014/main" id="{5DCD778C-B635-4A56-B774-D85213B4A974}"/>
              </a:ext>
            </a:extLst>
          </p:cNvPr>
          <p:cNvSpPr/>
          <p:nvPr/>
        </p:nvSpPr>
        <p:spPr>
          <a:xfrm>
            <a:off x="10407812" y="4987164"/>
            <a:ext cx="36000" cy="36000"/>
          </a:xfrm>
          <a:prstGeom prst="ellipse">
            <a:avLst/>
          </a:prstGeom>
          <a:solidFill>
            <a:srgbClr val="FFC000"/>
          </a:solidFill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" name="直線コネクタ 5"/>
          <p:cNvCxnSpPr>
            <a:stCxn id="7" idx="3"/>
          </p:cNvCxnSpPr>
          <p:nvPr/>
        </p:nvCxnSpPr>
        <p:spPr>
          <a:xfrm>
            <a:off x="1296684" y="2628482"/>
            <a:ext cx="357534" cy="648031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正方形/長方形 6"/>
          <p:cNvSpPr/>
          <p:nvPr/>
        </p:nvSpPr>
        <p:spPr>
          <a:xfrm>
            <a:off x="382284" y="2223808"/>
            <a:ext cx="914400" cy="809347"/>
          </a:xfrm>
          <a:prstGeom prst="rect">
            <a:avLst/>
          </a:prstGeom>
          <a:solidFill>
            <a:srgbClr val="262626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屋根</a:t>
            </a:r>
          </a:p>
        </p:txBody>
      </p:sp>
    </p:spTree>
    <p:extLst>
      <p:ext uri="{BB962C8B-B14F-4D97-AF65-F5344CB8AC3E}">
        <p14:creationId xmlns:p14="http://schemas.microsoft.com/office/powerpoint/2010/main" val="158846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建築アプローチ</a:t>
            </a:r>
            <a:r>
              <a:rPr lang="ja-JP" altLang="en-US" dirty="0"/>
              <a:t>・ダイアグラム</a:t>
            </a:r>
            <a:endParaRPr kumimoji="1" lang="ja-JP" altLang="en-US" dirty="0"/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4B2FEE0A-15B1-44BD-B091-D643F47656D0}"/>
              </a:ext>
            </a:extLst>
          </p:cNvPr>
          <p:cNvGrpSpPr/>
          <p:nvPr/>
        </p:nvGrpSpPr>
        <p:grpSpPr>
          <a:xfrm>
            <a:off x="714375" y="2103120"/>
            <a:ext cx="10448925" cy="3600450"/>
            <a:chOff x="714375" y="1485900"/>
            <a:chExt cx="10448925" cy="3600450"/>
          </a:xfrm>
        </p:grpSpPr>
        <p:sp>
          <p:nvSpPr>
            <p:cNvPr id="154" name="正方形/長方形 153">
              <a:extLst>
                <a:ext uri="{FF2B5EF4-FFF2-40B4-BE49-F238E27FC236}">
                  <a16:creationId xmlns:a16="http://schemas.microsoft.com/office/drawing/2014/main" id="{EE364D68-E63C-4313-AF63-CC96AA8536B2}"/>
                </a:ext>
              </a:extLst>
            </p:cNvPr>
            <p:cNvSpPr/>
            <p:nvPr/>
          </p:nvSpPr>
          <p:spPr>
            <a:xfrm>
              <a:off x="5458470" y="1485900"/>
              <a:ext cx="504000" cy="3038475"/>
            </a:xfrm>
            <a:prstGeom prst="rect">
              <a:avLst/>
            </a:prstGeom>
            <a:solidFill>
              <a:srgbClr val="D0CECE">
                <a:alpha val="10196"/>
              </a:srgbClr>
            </a:solidFill>
            <a:ln>
              <a:solidFill>
                <a:srgbClr val="000000">
                  <a:alpha val="2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b="1" dirty="0"/>
            </a:p>
          </p:txBody>
        </p:sp>
        <p:sp>
          <p:nvSpPr>
            <p:cNvPr id="155" name="正方形/長方形 154">
              <a:extLst>
                <a:ext uri="{FF2B5EF4-FFF2-40B4-BE49-F238E27FC236}">
                  <a16:creationId xmlns:a16="http://schemas.microsoft.com/office/drawing/2014/main" id="{35C5554A-9F62-4BD5-8250-876E62215F21}"/>
                </a:ext>
              </a:extLst>
            </p:cNvPr>
            <p:cNvSpPr/>
            <p:nvPr/>
          </p:nvSpPr>
          <p:spPr>
            <a:xfrm>
              <a:off x="2420836" y="1485900"/>
              <a:ext cx="3024000" cy="215265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56" name="正方形/長方形 155">
              <a:extLst>
                <a:ext uri="{FF2B5EF4-FFF2-40B4-BE49-F238E27FC236}">
                  <a16:creationId xmlns:a16="http://schemas.microsoft.com/office/drawing/2014/main" id="{28EAC2AE-303D-4521-B0BD-0393A8CADBE7}"/>
                </a:ext>
              </a:extLst>
            </p:cNvPr>
            <p:cNvSpPr/>
            <p:nvPr/>
          </p:nvSpPr>
          <p:spPr>
            <a:xfrm>
              <a:off x="6719536" y="1485900"/>
              <a:ext cx="3031350" cy="215265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7" name="正方形/長方形 156">
              <a:extLst>
                <a:ext uri="{FF2B5EF4-FFF2-40B4-BE49-F238E27FC236}">
                  <a16:creationId xmlns:a16="http://schemas.microsoft.com/office/drawing/2014/main" id="{54B9E5CE-ECE9-4CB7-8D5B-71B5E0875A4C}"/>
                </a:ext>
              </a:extLst>
            </p:cNvPr>
            <p:cNvSpPr/>
            <p:nvPr/>
          </p:nvSpPr>
          <p:spPr>
            <a:xfrm>
              <a:off x="2554186" y="1606588"/>
              <a:ext cx="2790825" cy="189861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8" name="正方形/長方形 157">
              <a:extLst>
                <a:ext uri="{FF2B5EF4-FFF2-40B4-BE49-F238E27FC236}">
                  <a16:creationId xmlns:a16="http://schemas.microsoft.com/office/drawing/2014/main" id="{A60F62D7-9E89-4FA6-8C2D-9FDF92DB6B08}"/>
                </a:ext>
              </a:extLst>
            </p:cNvPr>
            <p:cNvSpPr/>
            <p:nvPr/>
          </p:nvSpPr>
          <p:spPr>
            <a:xfrm>
              <a:off x="6817186" y="1606588"/>
              <a:ext cx="2790825" cy="189861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9" name="正方形/長方形 158">
              <a:extLst>
                <a:ext uri="{FF2B5EF4-FFF2-40B4-BE49-F238E27FC236}">
                  <a16:creationId xmlns:a16="http://schemas.microsoft.com/office/drawing/2014/main" id="{4DB8BDA4-B157-4BA4-94CE-D7D5CDCC8135}"/>
                </a:ext>
              </a:extLst>
            </p:cNvPr>
            <p:cNvSpPr/>
            <p:nvPr/>
          </p:nvSpPr>
          <p:spPr>
            <a:xfrm>
              <a:off x="714375" y="4524375"/>
              <a:ext cx="10448925" cy="561975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0" name="正方形/長方形 159">
              <a:extLst>
                <a:ext uri="{FF2B5EF4-FFF2-40B4-BE49-F238E27FC236}">
                  <a16:creationId xmlns:a16="http://schemas.microsoft.com/office/drawing/2014/main" id="{31FFB5BB-E917-44DF-A528-D4B3CF2A403B}"/>
                </a:ext>
              </a:extLst>
            </p:cNvPr>
            <p:cNvSpPr/>
            <p:nvPr/>
          </p:nvSpPr>
          <p:spPr>
            <a:xfrm>
              <a:off x="2420836" y="1485900"/>
              <a:ext cx="496650" cy="3038475"/>
            </a:xfrm>
            <a:prstGeom prst="rect">
              <a:avLst/>
            </a:prstGeom>
            <a:solidFill>
              <a:srgbClr val="D0CECE">
                <a:alpha val="10196"/>
              </a:srgbClr>
            </a:solidFill>
            <a:ln>
              <a:solidFill>
                <a:srgbClr val="000000">
                  <a:alpha val="2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61" name="正方形/長方形 160">
              <a:extLst>
                <a:ext uri="{FF2B5EF4-FFF2-40B4-BE49-F238E27FC236}">
                  <a16:creationId xmlns:a16="http://schemas.microsoft.com/office/drawing/2014/main" id="{8A5BEF84-68BD-42EF-B714-1CEA0CBF89C6}"/>
                </a:ext>
              </a:extLst>
            </p:cNvPr>
            <p:cNvSpPr/>
            <p:nvPr/>
          </p:nvSpPr>
          <p:spPr>
            <a:xfrm>
              <a:off x="2924836" y="1485900"/>
              <a:ext cx="504000" cy="3038475"/>
            </a:xfrm>
            <a:prstGeom prst="rect">
              <a:avLst/>
            </a:prstGeom>
            <a:solidFill>
              <a:srgbClr val="D0CECE">
                <a:alpha val="10196"/>
              </a:srgbClr>
            </a:solidFill>
            <a:ln>
              <a:solidFill>
                <a:srgbClr val="000000">
                  <a:alpha val="2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62" name="正方形/長方形 161">
              <a:extLst>
                <a:ext uri="{FF2B5EF4-FFF2-40B4-BE49-F238E27FC236}">
                  <a16:creationId xmlns:a16="http://schemas.microsoft.com/office/drawing/2014/main" id="{7D127062-F384-4051-B362-90A249FE552B}"/>
                </a:ext>
              </a:extLst>
            </p:cNvPr>
            <p:cNvSpPr/>
            <p:nvPr/>
          </p:nvSpPr>
          <p:spPr>
            <a:xfrm>
              <a:off x="3428836" y="1485900"/>
              <a:ext cx="504000" cy="3038475"/>
            </a:xfrm>
            <a:prstGeom prst="rect">
              <a:avLst/>
            </a:prstGeom>
            <a:solidFill>
              <a:srgbClr val="D0CECE">
                <a:alpha val="10196"/>
              </a:srgbClr>
            </a:solidFill>
            <a:ln>
              <a:solidFill>
                <a:srgbClr val="000000">
                  <a:alpha val="2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63" name="正方形/長方形 162">
              <a:extLst>
                <a:ext uri="{FF2B5EF4-FFF2-40B4-BE49-F238E27FC236}">
                  <a16:creationId xmlns:a16="http://schemas.microsoft.com/office/drawing/2014/main" id="{907229C3-FCCF-4BC7-847C-539F13660383}"/>
                </a:ext>
              </a:extLst>
            </p:cNvPr>
            <p:cNvSpPr/>
            <p:nvPr/>
          </p:nvSpPr>
          <p:spPr>
            <a:xfrm>
              <a:off x="3932836" y="1485900"/>
              <a:ext cx="504000" cy="3038475"/>
            </a:xfrm>
            <a:prstGeom prst="rect">
              <a:avLst/>
            </a:prstGeom>
            <a:solidFill>
              <a:srgbClr val="D0CECE">
                <a:alpha val="10196"/>
              </a:srgbClr>
            </a:solidFill>
            <a:ln>
              <a:solidFill>
                <a:srgbClr val="000000">
                  <a:alpha val="2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64" name="正方形/長方形 163">
              <a:extLst>
                <a:ext uri="{FF2B5EF4-FFF2-40B4-BE49-F238E27FC236}">
                  <a16:creationId xmlns:a16="http://schemas.microsoft.com/office/drawing/2014/main" id="{CF76E4ED-7DD7-4FBA-A438-338823D2AF9C}"/>
                </a:ext>
              </a:extLst>
            </p:cNvPr>
            <p:cNvSpPr/>
            <p:nvPr/>
          </p:nvSpPr>
          <p:spPr>
            <a:xfrm>
              <a:off x="4436835" y="1485900"/>
              <a:ext cx="503999" cy="3038475"/>
            </a:xfrm>
            <a:prstGeom prst="rect">
              <a:avLst/>
            </a:prstGeom>
            <a:solidFill>
              <a:srgbClr val="D0CECE">
                <a:alpha val="10196"/>
              </a:srgbClr>
            </a:solidFill>
            <a:ln>
              <a:solidFill>
                <a:srgbClr val="000000">
                  <a:alpha val="2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65" name="正方形/長方形 164">
              <a:extLst>
                <a:ext uri="{FF2B5EF4-FFF2-40B4-BE49-F238E27FC236}">
                  <a16:creationId xmlns:a16="http://schemas.microsoft.com/office/drawing/2014/main" id="{FC28D708-76F7-4DBC-84DE-10DDAA0FF495}"/>
                </a:ext>
              </a:extLst>
            </p:cNvPr>
            <p:cNvSpPr/>
            <p:nvPr/>
          </p:nvSpPr>
          <p:spPr>
            <a:xfrm>
              <a:off x="4940835" y="1485900"/>
              <a:ext cx="501825" cy="3038475"/>
            </a:xfrm>
            <a:prstGeom prst="rect">
              <a:avLst/>
            </a:prstGeom>
            <a:solidFill>
              <a:srgbClr val="D0CECE">
                <a:alpha val="10196"/>
              </a:srgbClr>
            </a:solidFill>
            <a:ln>
              <a:solidFill>
                <a:srgbClr val="000000">
                  <a:alpha val="2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66" name="正方形/長方形 165">
              <a:extLst>
                <a:ext uri="{FF2B5EF4-FFF2-40B4-BE49-F238E27FC236}">
                  <a16:creationId xmlns:a16="http://schemas.microsoft.com/office/drawing/2014/main" id="{07A5C60D-8424-4641-A350-2497A5DF79A1}"/>
                </a:ext>
              </a:extLst>
            </p:cNvPr>
            <p:cNvSpPr/>
            <p:nvPr/>
          </p:nvSpPr>
          <p:spPr>
            <a:xfrm>
              <a:off x="6978885" y="1485900"/>
              <a:ext cx="503999" cy="3038475"/>
            </a:xfrm>
            <a:prstGeom prst="rect">
              <a:avLst/>
            </a:prstGeom>
            <a:solidFill>
              <a:srgbClr val="D0CECE">
                <a:alpha val="10196"/>
              </a:srgbClr>
            </a:solidFill>
            <a:ln>
              <a:solidFill>
                <a:srgbClr val="000000">
                  <a:alpha val="2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67" name="正方形/長方形 166">
              <a:extLst>
                <a:ext uri="{FF2B5EF4-FFF2-40B4-BE49-F238E27FC236}">
                  <a16:creationId xmlns:a16="http://schemas.microsoft.com/office/drawing/2014/main" id="{72760ED8-C9DB-4A01-B966-636B347FC36B}"/>
                </a:ext>
              </a:extLst>
            </p:cNvPr>
            <p:cNvSpPr/>
            <p:nvPr/>
          </p:nvSpPr>
          <p:spPr>
            <a:xfrm>
              <a:off x="7482886" y="1485900"/>
              <a:ext cx="503998" cy="3038475"/>
            </a:xfrm>
            <a:prstGeom prst="rect">
              <a:avLst/>
            </a:prstGeom>
            <a:solidFill>
              <a:srgbClr val="D0CECE">
                <a:alpha val="10196"/>
              </a:srgbClr>
            </a:solidFill>
            <a:ln>
              <a:solidFill>
                <a:srgbClr val="000000">
                  <a:alpha val="2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68" name="正方形/長方形 167">
              <a:extLst>
                <a:ext uri="{FF2B5EF4-FFF2-40B4-BE49-F238E27FC236}">
                  <a16:creationId xmlns:a16="http://schemas.microsoft.com/office/drawing/2014/main" id="{783FD06F-973F-4391-BA2A-A70ABBA474C2}"/>
                </a:ext>
              </a:extLst>
            </p:cNvPr>
            <p:cNvSpPr/>
            <p:nvPr/>
          </p:nvSpPr>
          <p:spPr>
            <a:xfrm>
              <a:off x="7986886" y="1485900"/>
              <a:ext cx="503998" cy="3038475"/>
            </a:xfrm>
            <a:prstGeom prst="rect">
              <a:avLst/>
            </a:prstGeom>
            <a:solidFill>
              <a:srgbClr val="D0CECE">
                <a:alpha val="10196"/>
              </a:srgbClr>
            </a:solidFill>
            <a:ln>
              <a:solidFill>
                <a:srgbClr val="000000">
                  <a:alpha val="2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69" name="正方形/長方形 168">
              <a:extLst>
                <a:ext uri="{FF2B5EF4-FFF2-40B4-BE49-F238E27FC236}">
                  <a16:creationId xmlns:a16="http://schemas.microsoft.com/office/drawing/2014/main" id="{9C48245E-7919-41A7-AAEC-3D27677BC012}"/>
                </a:ext>
              </a:extLst>
            </p:cNvPr>
            <p:cNvSpPr/>
            <p:nvPr/>
          </p:nvSpPr>
          <p:spPr>
            <a:xfrm>
              <a:off x="8490886" y="1485900"/>
              <a:ext cx="503998" cy="3038475"/>
            </a:xfrm>
            <a:prstGeom prst="rect">
              <a:avLst/>
            </a:prstGeom>
            <a:solidFill>
              <a:srgbClr val="D0CECE">
                <a:alpha val="10196"/>
              </a:srgbClr>
            </a:solidFill>
            <a:ln>
              <a:solidFill>
                <a:srgbClr val="000000">
                  <a:alpha val="2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70" name="正方形/長方形 169">
              <a:extLst>
                <a:ext uri="{FF2B5EF4-FFF2-40B4-BE49-F238E27FC236}">
                  <a16:creationId xmlns:a16="http://schemas.microsoft.com/office/drawing/2014/main" id="{EAA9F26A-760D-4746-BB1B-C86D2F573080}"/>
                </a:ext>
              </a:extLst>
            </p:cNvPr>
            <p:cNvSpPr/>
            <p:nvPr/>
          </p:nvSpPr>
          <p:spPr>
            <a:xfrm>
              <a:off x="8994886" y="1485900"/>
              <a:ext cx="503998" cy="3038475"/>
            </a:xfrm>
            <a:prstGeom prst="rect">
              <a:avLst/>
            </a:prstGeom>
            <a:solidFill>
              <a:srgbClr val="D0CECE">
                <a:alpha val="10196"/>
              </a:srgbClr>
            </a:solidFill>
            <a:ln>
              <a:solidFill>
                <a:srgbClr val="000000">
                  <a:alpha val="2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71" name="正方形/長方形 170">
              <a:extLst>
                <a:ext uri="{FF2B5EF4-FFF2-40B4-BE49-F238E27FC236}">
                  <a16:creationId xmlns:a16="http://schemas.microsoft.com/office/drawing/2014/main" id="{F9475CE6-EFDC-4710-B088-A2B2FE9F719D}"/>
                </a:ext>
              </a:extLst>
            </p:cNvPr>
            <p:cNvSpPr/>
            <p:nvPr/>
          </p:nvSpPr>
          <p:spPr>
            <a:xfrm>
              <a:off x="5963536" y="1485900"/>
              <a:ext cx="504000" cy="3038475"/>
            </a:xfrm>
            <a:prstGeom prst="rect">
              <a:avLst/>
            </a:prstGeom>
            <a:solidFill>
              <a:srgbClr val="D0CECE">
                <a:alpha val="10196"/>
              </a:srgbClr>
            </a:solidFill>
            <a:ln>
              <a:solidFill>
                <a:srgbClr val="000000">
                  <a:alpha val="2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72" name="正方形/長方形 171">
              <a:extLst>
                <a:ext uri="{FF2B5EF4-FFF2-40B4-BE49-F238E27FC236}">
                  <a16:creationId xmlns:a16="http://schemas.microsoft.com/office/drawing/2014/main" id="{83218DBB-8CF1-4C20-9DB6-507D082F94E9}"/>
                </a:ext>
              </a:extLst>
            </p:cNvPr>
            <p:cNvSpPr/>
            <p:nvPr/>
          </p:nvSpPr>
          <p:spPr>
            <a:xfrm>
              <a:off x="6467535" y="1485900"/>
              <a:ext cx="503999" cy="3038475"/>
            </a:xfrm>
            <a:prstGeom prst="rect">
              <a:avLst/>
            </a:prstGeom>
            <a:solidFill>
              <a:srgbClr val="D0CECE">
                <a:alpha val="10196"/>
              </a:srgbClr>
            </a:solidFill>
            <a:ln>
              <a:solidFill>
                <a:srgbClr val="000000">
                  <a:alpha val="2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73" name="正方形/長方形 172">
              <a:extLst>
                <a:ext uri="{FF2B5EF4-FFF2-40B4-BE49-F238E27FC236}">
                  <a16:creationId xmlns:a16="http://schemas.microsoft.com/office/drawing/2014/main" id="{0AE067BE-ACF8-44D5-9D32-4AA63A90CCD7}"/>
                </a:ext>
              </a:extLst>
            </p:cNvPr>
            <p:cNvSpPr/>
            <p:nvPr/>
          </p:nvSpPr>
          <p:spPr>
            <a:xfrm>
              <a:off x="9498884" y="1485900"/>
              <a:ext cx="503998" cy="3038475"/>
            </a:xfrm>
            <a:prstGeom prst="rect">
              <a:avLst/>
            </a:prstGeom>
            <a:solidFill>
              <a:srgbClr val="D0CECE">
                <a:alpha val="10196"/>
              </a:srgbClr>
            </a:solidFill>
            <a:ln>
              <a:solidFill>
                <a:srgbClr val="000000">
                  <a:alpha val="2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74" name="正方形/長方形 173">
              <a:extLst>
                <a:ext uri="{FF2B5EF4-FFF2-40B4-BE49-F238E27FC236}">
                  <a16:creationId xmlns:a16="http://schemas.microsoft.com/office/drawing/2014/main" id="{AA6D18C0-5617-4400-AA28-05F1418EA81F}"/>
                </a:ext>
              </a:extLst>
            </p:cNvPr>
            <p:cNvSpPr/>
            <p:nvPr/>
          </p:nvSpPr>
          <p:spPr>
            <a:xfrm>
              <a:off x="10002882" y="1485900"/>
              <a:ext cx="503998" cy="3038475"/>
            </a:xfrm>
            <a:prstGeom prst="rect">
              <a:avLst/>
            </a:prstGeom>
            <a:solidFill>
              <a:srgbClr val="D0CECE">
                <a:alpha val="10196"/>
              </a:srgbClr>
            </a:solidFill>
            <a:ln>
              <a:solidFill>
                <a:srgbClr val="000000">
                  <a:alpha val="2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75" name="正方形/長方形 174">
              <a:extLst>
                <a:ext uri="{FF2B5EF4-FFF2-40B4-BE49-F238E27FC236}">
                  <a16:creationId xmlns:a16="http://schemas.microsoft.com/office/drawing/2014/main" id="{E1C47D29-0D86-4840-8A60-D936197463F3}"/>
                </a:ext>
              </a:extLst>
            </p:cNvPr>
            <p:cNvSpPr/>
            <p:nvPr/>
          </p:nvSpPr>
          <p:spPr>
            <a:xfrm>
              <a:off x="1916836" y="1485900"/>
              <a:ext cx="496650" cy="3038475"/>
            </a:xfrm>
            <a:prstGeom prst="rect">
              <a:avLst/>
            </a:prstGeom>
            <a:solidFill>
              <a:srgbClr val="D0CECE">
                <a:alpha val="10196"/>
              </a:srgbClr>
            </a:solidFill>
            <a:ln>
              <a:solidFill>
                <a:srgbClr val="000000">
                  <a:alpha val="2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76" name="正方形/長方形 175">
              <a:extLst>
                <a:ext uri="{FF2B5EF4-FFF2-40B4-BE49-F238E27FC236}">
                  <a16:creationId xmlns:a16="http://schemas.microsoft.com/office/drawing/2014/main" id="{BE2232FD-BA57-4B2F-AB8D-A9BACE7919E3}"/>
                </a:ext>
              </a:extLst>
            </p:cNvPr>
            <p:cNvSpPr/>
            <p:nvPr/>
          </p:nvSpPr>
          <p:spPr>
            <a:xfrm>
              <a:off x="1407007" y="1485900"/>
              <a:ext cx="496650" cy="3038475"/>
            </a:xfrm>
            <a:prstGeom prst="rect">
              <a:avLst/>
            </a:prstGeom>
            <a:solidFill>
              <a:srgbClr val="D0CECE">
                <a:alpha val="10196"/>
              </a:srgbClr>
            </a:solidFill>
            <a:ln>
              <a:solidFill>
                <a:srgbClr val="000000">
                  <a:alpha val="2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77" name="正方形/長方形 176">
              <a:extLst>
                <a:ext uri="{FF2B5EF4-FFF2-40B4-BE49-F238E27FC236}">
                  <a16:creationId xmlns:a16="http://schemas.microsoft.com/office/drawing/2014/main" id="{23DEA75E-4631-4BE1-A86D-C020EFFAB74A}"/>
                </a:ext>
              </a:extLst>
            </p:cNvPr>
            <p:cNvSpPr/>
            <p:nvPr/>
          </p:nvSpPr>
          <p:spPr>
            <a:xfrm>
              <a:off x="2768086" y="3114675"/>
              <a:ext cx="59101" cy="9144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8" name="正方形/長方形 177">
              <a:extLst>
                <a:ext uri="{FF2B5EF4-FFF2-40B4-BE49-F238E27FC236}">
                  <a16:creationId xmlns:a16="http://schemas.microsoft.com/office/drawing/2014/main" id="{AA99770B-922A-4D6E-A953-A377BC5CED39}"/>
                </a:ext>
              </a:extLst>
            </p:cNvPr>
            <p:cNvSpPr/>
            <p:nvPr/>
          </p:nvSpPr>
          <p:spPr>
            <a:xfrm>
              <a:off x="2827187" y="3114675"/>
              <a:ext cx="59101" cy="9144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9" name="正方形/長方形 178">
              <a:extLst>
                <a:ext uri="{FF2B5EF4-FFF2-40B4-BE49-F238E27FC236}">
                  <a16:creationId xmlns:a16="http://schemas.microsoft.com/office/drawing/2014/main" id="{4B71A29C-40D5-430D-AD18-90EC056DE32B}"/>
                </a:ext>
              </a:extLst>
            </p:cNvPr>
            <p:cNvSpPr/>
            <p:nvPr/>
          </p:nvSpPr>
          <p:spPr>
            <a:xfrm>
              <a:off x="2890111" y="3114675"/>
              <a:ext cx="59101" cy="9144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0" name="正方形/長方形 179">
              <a:extLst>
                <a:ext uri="{FF2B5EF4-FFF2-40B4-BE49-F238E27FC236}">
                  <a16:creationId xmlns:a16="http://schemas.microsoft.com/office/drawing/2014/main" id="{C34F35EB-31C3-4792-9EAC-DEB8F0A8B255}"/>
                </a:ext>
              </a:extLst>
            </p:cNvPr>
            <p:cNvSpPr/>
            <p:nvPr/>
          </p:nvSpPr>
          <p:spPr>
            <a:xfrm>
              <a:off x="2952921" y="3114675"/>
              <a:ext cx="59101" cy="9144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1" name="正方形/長方形 180">
              <a:extLst>
                <a:ext uri="{FF2B5EF4-FFF2-40B4-BE49-F238E27FC236}">
                  <a16:creationId xmlns:a16="http://schemas.microsoft.com/office/drawing/2014/main" id="{84224718-05CA-4106-B094-22C04755DB55}"/>
                </a:ext>
              </a:extLst>
            </p:cNvPr>
            <p:cNvSpPr/>
            <p:nvPr/>
          </p:nvSpPr>
          <p:spPr>
            <a:xfrm>
              <a:off x="3012022" y="3114675"/>
              <a:ext cx="59101" cy="9144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2" name="正方形/長方形 181">
              <a:extLst>
                <a:ext uri="{FF2B5EF4-FFF2-40B4-BE49-F238E27FC236}">
                  <a16:creationId xmlns:a16="http://schemas.microsoft.com/office/drawing/2014/main" id="{E9A780AD-1E42-4A6D-8632-227EDE3BF7D9}"/>
                </a:ext>
              </a:extLst>
            </p:cNvPr>
            <p:cNvSpPr/>
            <p:nvPr/>
          </p:nvSpPr>
          <p:spPr>
            <a:xfrm>
              <a:off x="3074946" y="3114675"/>
              <a:ext cx="59101" cy="9144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3" name="正方形/長方形 182">
              <a:extLst>
                <a:ext uri="{FF2B5EF4-FFF2-40B4-BE49-F238E27FC236}">
                  <a16:creationId xmlns:a16="http://schemas.microsoft.com/office/drawing/2014/main" id="{EE809C13-7DB8-4F94-BBE8-0762FB8AA072}"/>
                </a:ext>
              </a:extLst>
            </p:cNvPr>
            <p:cNvSpPr/>
            <p:nvPr/>
          </p:nvSpPr>
          <p:spPr>
            <a:xfrm>
              <a:off x="3137356" y="3114675"/>
              <a:ext cx="59101" cy="9144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4" name="正方形/長方形 183">
              <a:extLst>
                <a:ext uri="{FF2B5EF4-FFF2-40B4-BE49-F238E27FC236}">
                  <a16:creationId xmlns:a16="http://schemas.microsoft.com/office/drawing/2014/main" id="{BA3951B1-2A33-425D-8120-5C43A9F4D15D}"/>
                </a:ext>
              </a:extLst>
            </p:cNvPr>
            <p:cNvSpPr/>
            <p:nvPr/>
          </p:nvSpPr>
          <p:spPr>
            <a:xfrm>
              <a:off x="3196457" y="3114675"/>
              <a:ext cx="59101" cy="9144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5" name="正方形/長方形 184">
              <a:extLst>
                <a:ext uri="{FF2B5EF4-FFF2-40B4-BE49-F238E27FC236}">
                  <a16:creationId xmlns:a16="http://schemas.microsoft.com/office/drawing/2014/main" id="{E794E8F4-3CCF-4687-822C-23B033F43DDC}"/>
                </a:ext>
              </a:extLst>
            </p:cNvPr>
            <p:cNvSpPr/>
            <p:nvPr/>
          </p:nvSpPr>
          <p:spPr>
            <a:xfrm>
              <a:off x="3259381" y="3114675"/>
              <a:ext cx="59101" cy="9144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6" name="正方形/長方形 185">
              <a:extLst>
                <a:ext uri="{FF2B5EF4-FFF2-40B4-BE49-F238E27FC236}">
                  <a16:creationId xmlns:a16="http://schemas.microsoft.com/office/drawing/2014/main" id="{7F67F9D7-121F-4A90-9C44-0BF7F3DA9C88}"/>
                </a:ext>
              </a:extLst>
            </p:cNvPr>
            <p:cNvSpPr/>
            <p:nvPr/>
          </p:nvSpPr>
          <p:spPr>
            <a:xfrm>
              <a:off x="3322191" y="3114675"/>
              <a:ext cx="59101" cy="9144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7" name="正方形/長方形 186">
              <a:extLst>
                <a:ext uri="{FF2B5EF4-FFF2-40B4-BE49-F238E27FC236}">
                  <a16:creationId xmlns:a16="http://schemas.microsoft.com/office/drawing/2014/main" id="{F470A261-7911-4B17-813E-F7977706313D}"/>
                </a:ext>
              </a:extLst>
            </p:cNvPr>
            <p:cNvSpPr/>
            <p:nvPr/>
          </p:nvSpPr>
          <p:spPr>
            <a:xfrm>
              <a:off x="3381292" y="3114675"/>
              <a:ext cx="59101" cy="9144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8" name="正方形/長方形 187">
              <a:extLst>
                <a:ext uri="{FF2B5EF4-FFF2-40B4-BE49-F238E27FC236}">
                  <a16:creationId xmlns:a16="http://schemas.microsoft.com/office/drawing/2014/main" id="{13E8D156-6E19-4B80-AE6C-0EDB2E57A3F5}"/>
                </a:ext>
              </a:extLst>
            </p:cNvPr>
            <p:cNvSpPr/>
            <p:nvPr/>
          </p:nvSpPr>
          <p:spPr>
            <a:xfrm>
              <a:off x="3444216" y="3114675"/>
              <a:ext cx="59101" cy="9144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9" name="正方形/長方形 188">
              <a:extLst>
                <a:ext uri="{FF2B5EF4-FFF2-40B4-BE49-F238E27FC236}">
                  <a16:creationId xmlns:a16="http://schemas.microsoft.com/office/drawing/2014/main" id="{9FC6C49B-94A5-4D1F-9313-EAB0B64A588A}"/>
                </a:ext>
              </a:extLst>
            </p:cNvPr>
            <p:cNvSpPr/>
            <p:nvPr/>
          </p:nvSpPr>
          <p:spPr>
            <a:xfrm>
              <a:off x="3506626" y="3114675"/>
              <a:ext cx="59101" cy="9144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0" name="正方形/長方形 189">
              <a:extLst>
                <a:ext uri="{FF2B5EF4-FFF2-40B4-BE49-F238E27FC236}">
                  <a16:creationId xmlns:a16="http://schemas.microsoft.com/office/drawing/2014/main" id="{BA57D68B-3C19-4E54-ABA1-940287BB5115}"/>
                </a:ext>
              </a:extLst>
            </p:cNvPr>
            <p:cNvSpPr/>
            <p:nvPr/>
          </p:nvSpPr>
          <p:spPr>
            <a:xfrm>
              <a:off x="3565727" y="3114675"/>
              <a:ext cx="59101" cy="9144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1" name="正方形/長方形 190">
              <a:extLst>
                <a:ext uri="{FF2B5EF4-FFF2-40B4-BE49-F238E27FC236}">
                  <a16:creationId xmlns:a16="http://schemas.microsoft.com/office/drawing/2014/main" id="{B3C9331C-7C00-4610-B7EC-D363AC23E459}"/>
                </a:ext>
              </a:extLst>
            </p:cNvPr>
            <p:cNvSpPr/>
            <p:nvPr/>
          </p:nvSpPr>
          <p:spPr>
            <a:xfrm>
              <a:off x="3628651" y="3114675"/>
              <a:ext cx="59101" cy="9144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2" name="正方形/長方形 191">
              <a:extLst>
                <a:ext uri="{FF2B5EF4-FFF2-40B4-BE49-F238E27FC236}">
                  <a16:creationId xmlns:a16="http://schemas.microsoft.com/office/drawing/2014/main" id="{8CEC6D52-99B4-4381-B04B-57F5CA52DF81}"/>
                </a:ext>
              </a:extLst>
            </p:cNvPr>
            <p:cNvSpPr/>
            <p:nvPr/>
          </p:nvSpPr>
          <p:spPr>
            <a:xfrm>
              <a:off x="3691461" y="3114675"/>
              <a:ext cx="59101" cy="9144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3" name="正方形/長方形 192">
              <a:extLst>
                <a:ext uri="{FF2B5EF4-FFF2-40B4-BE49-F238E27FC236}">
                  <a16:creationId xmlns:a16="http://schemas.microsoft.com/office/drawing/2014/main" id="{2E545AC5-7FBF-41A6-A9CF-3C7D8E1D8590}"/>
                </a:ext>
              </a:extLst>
            </p:cNvPr>
            <p:cNvSpPr/>
            <p:nvPr/>
          </p:nvSpPr>
          <p:spPr>
            <a:xfrm>
              <a:off x="3750562" y="3114675"/>
              <a:ext cx="59101" cy="9144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4" name="正方形/長方形 193">
              <a:extLst>
                <a:ext uri="{FF2B5EF4-FFF2-40B4-BE49-F238E27FC236}">
                  <a16:creationId xmlns:a16="http://schemas.microsoft.com/office/drawing/2014/main" id="{84F487C5-781E-4E86-B75B-DCC9EC94FF12}"/>
                </a:ext>
              </a:extLst>
            </p:cNvPr>
            <p:cNvSpPr/>
            <p:nvPr/>
          </p:nvSpPr>
          <p:spPr>
            <a:xfrm>
              <a:off x="3813486" y="3114675"/>
              <a:ext cx="59101" cy="9144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5" name="正方形/長方形 194">
              <a:extLst>
                <a:ext uri="{FF2B5EF4-FFF2-40B4-BE49-F238E27FC236}">
                  <a16:creationId xmlns:a16="http://schemas.microsoft.com/office/drawing/2014/main" id="{3E1E6200-1482-4728-B127-2AE35EC10F33}"/>
                </a:ext>
              </a:extLst>
            </p:cNvPr>
            <p:cNvSpPr/>
            <p:nvPr/>
          </p:nvSpPr>
          <p:spPr>
            <a:xfrm>
              <a:off x="3875896" y="3114675"/>
              <a:ext cx="59101" cy="9144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6" name="正方形/長方形 195">
              <a:extLst>
                <a:ext uri="{FF2B5EF4-FFF2-40B4-BE49-F238E27FC236}">
                  <a16:creationId xmlns:a16="http://schemas.microsoft.com/office/drawing/2014/main" id="{AE8161AB-73D1-474B-9841-F1B2F7BC3D7E}"/>
                </a:ext>
              </a:extLst>
            </p:cNvPr>
            <p:cNvSpPr/>
            <p:nvPr/>
          </p:nvSpPr>
          <p:spPr>
            <a:xfrm>
              <a:off x="3934997" y="3114675"/>
              <a:ext cx="59101" cy="9144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7" name="正方形/長方形 196">
              <a:extLst>
                <a:ext uri="{FF2B5EF4-FFF2-40B4-BE49-F238E27FC236}">
                  <a16:creationId xmlns:a16="http://schemas.microsoft.com/office/drawing/2014/main" id="{D46E37FB-C653-42EA-A5C7-A1EA6B96B0CB}"/>
                </a:ext>
              </a:extLst>
            </p:cNvPr>
            <p:cNvSpPr/>
            <p:nvPr/>
          </p:nvSpPr>
          <p:spPr>
            <a:xfrm>
              <a:off x="3997921" y="3114675"/>
              <a:ext cx="59101" cy="9144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8" name="正方形/長方形 197">
              <a:extLst>
                <a:ext uri="{FF2B5EF4-FFF2-40B4-BE49-F238E27FC236}">
                  <a16:creationId xmlns:a16="http://schemas.microsoft.com/office/drawing/2014/main" id="{570E5A5C-65B2-4E32-B91E-1C8F2C6F3F8D}"/>
                </a:ext>
              </a:extLst>
            </p:cNvPr>
            <p:cNvSpPr/>
            <p:nvPr/>
          </p:nvSpPr>
          <p:spPr>
            <a:xfrm>
              <a:off x="4060731" y="3114675"/>
              <a:ext cx="59101" cy="9144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9" name="正方形/長方形 198">
              <a:extLst>
                <a:ext uri="{FF2B5EF4-FFF2-40B4-BE49-F238E27FC236}">
                  <a16:creationId xmlns:a16="http://schemas.microsoft.com/office/drawing/2014/main" id="{D8942487-B574-4147-A1C9-DAF919877930}"/>
                </a:ext>
              </a:extLst>
            </p:cNvPr>
            <p:cNvSpPr/>
            <p:nvPr/>
          </p:nvSpPr>
          <p:spPr>
            <a:xfrm>
              <a:off x="4119832" y="3114675"/>
              <a:ext cx="59101" cy="9144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0" name="正方形/長方形 199">
              <a:extLst>
                <a:ext uri="{FF2B5EF4-FFF2-40B4-BE49-F238E27FC236}">
                  <a16:creationId xmlns:a16="http://schemas.microsoft.com/office/drawing/2014/main" id="{6CA2789F-E7E5-46F8-B800-98AAA2B63EF7}"/>
                </a:ext>
              </a:extLst>
            </p:cNvPr>
            <p:cNvSpPr/>
            <p:nvPr/>
          </p:nvSpPr>
          <p:spPr>
            <a:xfrm>
              <a:off x="4182756" y="3114675"/>
              <a:ext cx="59101" cy="9144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1" name="正方形/長方形 200">
              <a:extLst>
                <a:ext uri="{FF2B5EF4-FFF2-40B4-BE49-F238E27FC236}">
                  <a16:creationId xmlns:a16="http://schemas.microsoft.com/office/drawing/2014/main" id="{9738129B-EBF6-4161-A2B1-820B4739B823}"/>
                </a:ext>
              </a:extLst>
            </p:cNvPr>
            <p:cNvSpPr/>
            <p:nvPr/>
          </p:nvSpPr>
          <p:spPr>
            <a:xfrm>
              <a:off x="4247032" y="3114675"/>
              <a:ext cx="59101" cy="9144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2" name="正方形/長方形 201">
              <a:extLst>
                <a:ext uri="{FF2B5EF4-FFF2-40B4-BE49-F238E27FC236}">
                  <a16:creationId xmlns:a16="http://schemas.microsoft.com/office/drawing/2014/main" id="{7D163D83-BF1A-44A6-8A24-45B84138B2AA}"/>
                </a:ext>
              </a:extLst>
            </p:cNvPr>
            <p:cNvSpPr/>
            <p:nvPr/>
          </p:nvSpPr>
          <p:spPr>
            <a:xfrm>
              <a:off x="4306133" y="3114675"/>
              <a:ext cx="59101" cy="9144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3" name="正方形/長方形 202">
              <a:extLst>
                <a:ext uri="{FF2B5EF4-FFF2-40B4-BE49-F238E27FC236}">
                  <a16:creationId xmlns:a16="http://schemas.microsoft.com/office/drawing/2014/main" id="{16AD1D1A-0309-49AB-B5C0-A5A2A15C8D75}"/>
                </a:ext>
              </a:extLst>
            </p:cNvPr>
            <p:cNvSpPr/>
            <p:nvPr/>
          </p:nvSpPr>
          <p:spPr>
            <a:xfrm>
              <a:off x="4369057" y="3114675"/>
              <a:ext cx="59101" cy="9144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4" name="正方形/長方形 203">
              <a:extLst>
                <a:ext uri="{FF2B5EF4-FFF2-40B4-BE49-F238E27FC236}">
                  <a16:creationId xmlns:a16="http://schemas.microsoft.com/office/drawing/2014/main" id="{FA100F7D-9AEF-4713-87EC-FE778FE9C0AF}"/>
                </a:ext>
              </a:extLst>
            </p:cNvPr>
            <p:cNvSpPr/>
            <p:nvPr/>
          </p:nvSpPr>
          <p:spPr>
            <a:xfrm>
              <a:off x="4431867" y="3114675"/>
              <a:ext cx="59101" cy="9144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5" name="正方形/長方形 204">
              <a:extLst>
                <a:ext uri="{FF2B5EF4-FFF2-40B4-BE49-F238E27FC236}">
                  <a16:creationId xmlns:a16="http://schemas.microsoft.com/office/drawing/2014/main" id="{4F85C638-C182-4BC0-B350-38CCBDD576DC}"/>
                </a:ext>
              </a:extLst>
            </p:cNvPr>
            <p:cNvSpPr/>
            <p:nvPr/>
          </p:nvSpPr>
          <p:spPr>
            <a:xfrm>
              <a:off x="4490968" y="3114675"/>
              <a:ext cx="59101" cy="9144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6" name="正方形/長方形 205">
              <a:extLst>
                <a:ext uri="{FF2B5EF4-FFF2-40B4-BE49-F238E27FC236}">
                  <a16:creationId xmlns:a16="http://schemas.microsoft.com/office/drawing/2014/main" id="{2A187780-5C7A-45C2-967D-A7F1078EC61D}"/>
                </a:ext>
              </a:extLst>
            </p:cNvPr>
            <p:cNvSpPr/>
            <p:nvPr/>
          </p:nvSpPr>
          <p:spPr>
            <a:xfrm>
              <a:off x="4553892" y="3114675"/>
              <a:ext cx="59101" cy="9144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7" name="正方形/長方形 206">
              <a:extLst>
                <a:ext uri="{FF2B5EF4-FFF2-40B4-BE49-F238E27FC236}">
                  <a16:creationId xmlns:a16="http://schemas.microsoft.com/office/drawing/2014/main" id="{A563356F-98D1-4F0B-8C8B-85B51FC98FA0}"/>
                </a:ext>
              </a:extLst>
            </p:cNvPr>
            <p:cNvSpPr/>
            <p:nvPr/>
          </p:nvSpPr>
          <p:spPr>
            <a:xfrm>
              <a:off x="4616302" y="3114675"/>
              <a:ext cx="59101" cy="9144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8" name="正方形/長方形 207">
              <a:extLst>
                <a:ext uri="{FF2B5EF4-FFF2-40B4-BE49-F238E27FC236}">
                  <a16:creationId xmlns:a16="http://schemas.microsoft.com/office/drawing/2014/main" id="{D93356D5-8637-48B0-A5DA-6C718E68C717}"/>
                </a:ext>
              </a:extLst>
            </p:cNvPr>
            <p:cNvSpPr/>
            <p:nvPr/>
          </p:nvSpPr>
          <p:spPr>
            <a:xfrm>
              <a:off x="4675403" y="3114675"/>
              <a:ext cx="59101" cy="9144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9" name="正方形/長方形 208">
              <a:extLst>
                <a:ext uri="{FF2B5EF4-FFF2-40B4-BE49-F238E27FC236}">
                  <a16:creationId xmlns:a16="http://schemas.microsoft.com/office/drawing/2014/main" id="{C3F665D9-CCC6-4006-AF88-B083280C11CC}"/>
                </a:ext>
              </a:extLst>
            </p:cNvPr>
            <p:cNvSpPr/>
            <p:nvPr/>
          </p:nvSpPr>
          <p:spPr>
            <a:xfrm>
              <a:off x="4738327" y="3114675"/>
              <a:ext cx="59101" cy="9144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0" name="正方形/長方形 209">
              <a:extLst>
                <a:ext uri="{FF2B5EF4-FFF2-40B4-BE49-F238E27FC236}">
                  <a16:creationId xmlns:a16="http://schemas.microsoft.com/office/drawing/2014/main" id="{8D4ED1A7-9968-4A8E-B952-EB6CDB7F38F4}"/>
                </a:ext>
              </a:extLst>
            </p:cNvPr>
            <p:cNvSpPr/>
            <p:nvPr/>
          </p:nvSpPr>
          <p:spPr>
            <a:xfrm>
              <a:off x="4801137" y="3114675"/>
              <a:ext cx="59101" cy="9144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1" name="正方形/長方形 210">
              <a:extLst>
                <a:ext uri="{FF2B5EF4-FFF2-40B4-BE49-F238E27FC236}">
                  <a16:creationId xmlns:a16="http://schemas.microsoft.com/office/drawing/2014/main" id="{095BA18E-9779-4450-8D69-F3F3894A4D95}"/>
                </a:ext>
              </a:extLst>
            </p:cNvPr>
            <p:cNvSpPr/>
            <p:nvPr/>
          </p:nvSpPr>
          <p:spPr>
            <a:xfrm>
              <a:off x="4860238" y="3114675"/>
              <a:ext cx="59101" cy="9144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2" name="正方形/長方形 211">
              <a:extLst>
                <a:ext uri="{FF2B5EF4-FFF2-40B4-BE49-F238E27FC236}">
                  <a16:creationId xmlns:a16="http://schemas.microsoft.com/office/drawing/2014/main" id="{D0385A43-A4F2-4C7A-9FA9-441EA38BDF32}"/>
                </a:ext>
              </a:extLst>
            </p:cNvPr>
            <p:cNvSpPr/>
            <p:nvPr/>
          </p:nvSpPr>
          <p:spPr>
            <a:xfrm>
              <a:off x="4923162" y="3114675"/>
              <a:ext cx="59101" cy="9144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3" name="正方形/長方形 212">
              <a:extLst>
                <a:ext uri="{FF2B5EF4-FFF2-40B4-BE49-F238E27FC236}">
                  <a16:creationId xmlns:a16="http://schemas.microsoft.com/office/drawing/2014/main" id="{34BF246F-5992-4696-9C44-DFFA664F776F}"/>
                </a:ext>
              </a:extLst>
            </p:cNvPr>
            <p:cNvSpPr/>
            <p:nvPr/>
          </p:nvSpPr>
          <p:spPr>
            <a:xfrm>
              <a:off x="4982263" y="3114675"/>
              <a:ext cx="59101" cy="9144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4" name="正方形/長方形 213">
              <a:extLst>
                <a:ext uri="{FF2B5EF4-FFF2-40B4-BE49-F238E27FC236}">
                  <a16:creationId xmlns:a16="http://schemas.microsoft.com/office/drawing/2014/main" id="{A95645EE-3203-4013-B11E-DA00F1E8F88D}"/>
                </a:ext>
              </a:extLst>
            </p:cNvPr>
            <p:cNvSpPr/>
            <p:nvPr/>
          </p:nvSpPr>
          <p:spPr>
            <a:xfrm>
              <a:off x="5041364" y="3114675"/>
              <a:ext cx="59101" cy="9144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5" name="正方形/長方形 214">
              <a:extLst>
                <a:ext uri="{FF2B5EF4-FFF2-40B4-BE49-F238E27FC236}">
                  <a16:creationId xmlns:a16="http://schemas.microsoft.com/office/drawing/2014/main" id="{C1559978-BD76-48AF-B197-9647A7073BAF}"/>
                </a:ext>
              </a:extLst>
            </p:cNvPr>
            <p:cNvSpPr/>
            <p:nvPr/>
          </p:nvSpPr>
          <p:spPr>
            <a:xfrm>
              <a:off x="7042404" y="3114675"/>
              <a:ext cx="59101" cy="9144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6" name="正方形/長方形 215">
              <a:extLst>
                <a:ext uri="{FF2B5EF4-FFF2-40B4-BE49-F238E27FC236}">
                  <a16:creationId xmlns:a16="http://schemas.microsoft.com/office/drawing/2014/main" id="{A6AC81E8-D72B-44B7-9ECA-1176C5B20DD5}"/>
                </a:ext>
              </a:extLst>
            </p:cNvPr>
            <p:cNvSpPr/>
            <p:nvPr/>
          </p:nvSpPr>
          <p:spPr>
            <a:xfrm>
              <a:off x="7101505" y="3114675"/>
              <a:ext cx="59101" cy="9144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7" name="正方形/長方形 216">
              <a:extLst>
                <a:ext uri="{FF2B5EF4-FFF2-40B4-BE49-F238E27FC236}">
                  <a16:creationId xmlns:a16="http://schemas.microsoft.com/office/drawing/2014/main" id="{DD3F3B8A-DF05-4010-A0AC-C21F456D4BEC}"/>
                </a:ext>
              </a:extLst>
            </p:cNvPr>
            <p:cNvSpPr/>
            <p:nvPr/>
          </p:nvSpPr>
          <p:spPr>
            <a:xfrm>
              <a:off x="7164429" y="3114675"/>
              <a:ext cx="59101" cy="9144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8" name="正方形/長方形 217">
              <a:extLst>
                <a:ext uri="{FF2B5EF4-FFF2-40B4-BE49-F238E27FC236}">
                  <a16:creationId xmlns:a16="http://schemas.microsoft.com/office/drawing/2014/main" id="{67663CB3-1973-4A40-AC75-0B8588C96BD8}"/>
                </a:ext>
              </a:extLst>
            </p:cNvPr>
            <p:cNvSpPr/>
            <p:nvPr/>
          </p:nvSpPr>
          <p:spPr>
            <a:xfrm>
              <a:off x="7227239" y="3114675"/>
              <a:ext cx="59101" cy="9144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9" name="正方形/長方形 218">
              <a:extLst>
                <a:ext uri="{FF2B5EF4-FFF2-40B4-BE49-F238E27FC236}">
                  <a16:creationId xmlns:a16="http://schemas.microsoft.com/office/drawing/2014/main" id="{3837F04E-A1CE-432F-962D-E8B62813A77E}"/>
                </a:ext>
              </a:extLst>
            </p:cNvPr>
            <p:cNvSpPr/>
            <p:nvPr/>
          </p:nvSpPr>
          <p:spPr>
            <a:xfrm>
              <a:off x="7286340" y="3114675"/>
              <a:ext cx="59101" cy="9144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0" name="正方形/長方形 219">
              <a:extLst>
                <a:ext uri="{FF2B5EF4-FFF2-40B4-BE49-F238E27FC236}">
                  <a16:creationId xmlns:a16="http://schemas.microsoft.com/office/drawing/2014/main" id="{D7A24163-0896-4CE4-B029-F891E7441EF0}"/>
                </a:ext>
              </a:extLst>
            </p:cNvPr>
            <p:cNvSpPr/>
            <p:nvPr/>
          </p:nvSpPr>
          <p:spPr>
            <a:xfrm>
              <a:off x="7349264" y="3114675"/>
              <a:ext cx="59101" cy="9144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1" name="正方形/長方形 220">
              <a:extLst>
                <a:ext uri="{FF2B5EF4-FFF2-40B4-BE49-F238E27FC236}">
                  <a16:creationId xmlns:a16="http://schemas.microsoft.com/office/drawing/2014/main" id="{29C8557E-BB89-4BD6-88C8-ACC4F1D9058F}"/>
                </a:ext>
              </a:extLst>
            </p:cNvPr>
            <p:cNvSpPr/>
            <p:nvPr/>
          </p:nvSpPr>
          <p:spPr>
            <a:xfrm>
              <a:off x="7411674" y="3114675"/>
              <a:ext cx="59101" cy="9144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2" name="正方形/長方形 221">
              <a:extLst>
                <a:ext uri="{FF2B5EF4-FFF2-40B4-BE49-F238E27FC236}">
                  <a16:creationId xmlns:a16="http://schemas.microsoft.com/office/drawing/2014/main" id="{C89D396B-016C-4B49-A778-A85D71B541BF}"/>
                </a:ext>
              </a:extLst>
            </p:cNvPr>
            <p:cNvSpPr/>
            <p:nvPr/>
          </p:nvSpPr>
          <p:spPr>
            <a:xfrm>
              <a:off x="7470775" y="3114675"/>
              <a:ext cx="59101" cy="9144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3" name="正方形/長方形 222">
              <a:extLst>
                <a:ext uri="{FF2B5EF4-FFF2-40B4-BE49-F238E27FC236}">
                  <a16:creationId xmlns:a16="http://schemas.microsoft.com/office/drawing/2014/main" id="{881E29FD-C520-4FE1-BFE6-BE2075B08065}"/>
                </a:ext>
              </a:extLst>
            </p:cNvPr>
            <p:cNvSpPr/>
            <p:nvPr/>
          </p:nvSpPr>
          <p:spPr>
            <a:xfrm>
              <a:off x="7533699" y="3114675"/>
              <a:ext cx="59101" cy="9144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4" name="正方形/長方形 223">
              <a:extLst>
                <a:ext uri="{FF2B5EF4-FFF2-40B4-BE49-F238E27FC236}">
                  <a16:creationId xmlns:a16="http://schemas.microsoft.com/office/drawing/2014/main" id="{6071E08A-4348-42D0-A942-54B97881143C}"/>
                </a:ext>
              </a:extLst>
            </p:cNvPr>
            <p:cNvSpPr/>
            <p:nvPr/>
          </p:nvSpPr>
          <p:spPr>
            <a:xfrm>
              <a:off x="7596509" y="3114675"/>
              <a:ext cx="59101" cy="9144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5" name="正方形/長方形 224">
              <a:extLst>
                <a:ext uri="{FF2B5EF4-FFF2-40B4-BE49-F238E27FC236}">
                  <a16:creationId xmlns:a16="http://schemas.microsoft.com/office/drawing/2014/main" id="{E71D48EC-9160-4078-90EA-D0ED746A546F}"/>
                </a:ext>
              </a:extLst>
            </p:cNvPr>
            <p:cNvSpPr/>
            <p:nvPr/>
          </p:nvSpPr>
          <p:spPr>
            <a:xfrm>
              <a:off x="7655610" y="3114675"/>
              <a:ext cx="59101" cy="9144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6" name="正方形/長方形 225">
              <a:extLst>
                <a:ext uri="{FF2B5EF4-FFF2-40B4-BE49-F238E27FC236}">
                  <a16:creationId xmlns:a16="http://schemas.microsoft.com/office/drawing/2014/main" id="{338365BA-2BA1-4675-BB45-239273B8D8FF}"/>
                </a:ext>
              </a:extLst>
            </p:cNvPr>
            <p:cNvSpPr/>
            <p:nvPr/>
          </p:nvSpPr>
          <p:spPr>
            <a:xfrm>
              <a:off x="7718534" y="3114675"/>
              <a:ext cx="59101" cy="9144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7" name="正方形/長方形 226">
              <a:extLst>
                <a:ext uri="{FF2B5EF4-FFF2-40B4-BE49-F238E27FC236}">
                  <a16:creationId xmlns:a16="http://schemas.microsoft.com/office/drawing/2014/main" id="{915C88AA-500B-465B-B0C5-D8B1CC099F9F}"/>
                </a:ext>
              </a:extLst>
            </p:cNvPr>
            <p:cNvSpPr/>
            <p:nvPr/>
          </p:nvSpPr>
          <p:spPr>
            <a:xfrm>
              <a:off x="7780938" y="3114675"/>
              <a:ext cx="59101" cy="9144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8" name="正方形/長方形 227">
              <a:extLst>
                <a:ext uri="{FF2B5EF4-FFF2-40B4-BE49-F238E27FC236}">
                  <a16:creationId xmlns:a16="http://schemas.microsoft.com/office/drawing/2014/main" id="{A2FF8AC1-B7E9-4C6D-A8C4-E7DA945EEB2A}"/>
                </a:ext>
              </a:extLst>
            </p:cNvPr>
            <p:cNvSpPr/>
            <p:nvPr/>
          </p:nvSpPr>
          <p:spPr>
            <a:xfrm>
              <a:off x="7840039" y="3114675"/>
              <a:ext cx="59101" cy="9144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9" name="正方形/長方形 228">
              <a:extLst>
                <a:ext uri="{FF2B5EF4-FFF2-40B4-BE49-F238E27FC236}">
                  <a16:creationId xmlns:a16="http://schemas.microsoft.com/office/drawing/2014/main" id="{222CAFE3-FE98-4AA0-A813-502DAD410E4C}"/>
                </a:ext>
              </a:extLst>
            </p:cNvPr>
            <p:cNvSpPr/>
            <p:nvPr/>
          </p:nvSpPr>
          <p:spPr>
            <a:xfrm>
              <a:off x="7902963" y="3114675"/>
              <a:ext cx="59101" cy="9144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0" name="正方形/長方形 229">
              <a:extLst>
                <a:ext uri="{FF2B5EF4-FFF2-40B4-BE49-F238E27FC236}">
                  <a16:creationId xmlns:a16="http://schemas.microsoft.com/office/drawing/2014/main" id="{97E37864-F792-4568-BBE3-841D92BA912D}"/>
                </a:ext>
              </a:extLst>
            </p:cNvPr>
            <p:cNvSpPr/>
            <p:nvPr/>
          </p:nvSpPr>
          <p:spPr>
            <a:xfrm>
              <a:off x="7965773" y="3114675"/>
              <a:ext cx="59101" cy="9144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1" name="正方形/長方形 230">
              <a:extLst>
                <a:ext uri="{FF2B5EF4-FFF2-40B4-BE49-F238E27FC236}">
                  <a16:creationId xmlns:a16="http://schemas.microsoft.com/office/drawing/2014/main" id="{D282287D-3551-40D2-9174-509FF24C465E}"/>
                </a:ext>
              </a:extLst>
            </p:cNvPr>
            <p:cNvSpPr/>
            <p:nvPr/>
          </p:nvSpPr>
          <p:spPr>
            <a:xfrm>
              <a:off x="8024874" y="3114675"/>
              <a:ext cx="59101" cy="9144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2" name="正方形/長方形 231">
              <a:extLst>
                <a:ext uri="{FF2B5EF4-FFF2-40B4-BE49-F238E27FC236}">
                  <a16:creationId xmlns:a16="http://schemas.microsoft.com/office/drawing/2014/main" id="{B3DA989D-3BE0-4762-AD0C-425D9550970A}"/>
                </a:ext>
              </a:extLst>
            </p:cNvPr>
            <p:cNvSpPr/>
            <p:nvPr/>
          </p:nvSpPr>
          <p:spPr>
            <a:xfrm>
              <a:off x="8087798" y="3114675"/>
              <a:ext cx="59101" cy="9144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3" name="正方形/長方形 232">
              <a:extLst>
                <a:ext uri="{FF2B5EF4-FFF2-40B4-BE49-F238E27FC236}">
                  <a16:creationId xmlns:a16="http://schemas.microsoft.com/office/drawing/2014/main" id="{5A37FB80-D0D2-496D-AAA5-29DF5B9A34AB}"/>
                </a:ext>
              </a:extLst>
            </p:cNvPr>
            <p:cNvSpPr/>
            <p:nvPr/>
          </p:nvSpPr>
          <p:spPr>
            <a:xfrm>
              <a:off x="8150208" y="3114675"/>
              <a:ext cx="59101" cy="9144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4" name="正方形/長方形 233">
              <a:extLst>
                <a:ext uri="{FF2B5EF4-FFF2-40B4-BE49-F238E27FC236}">
                  <a16:creationId xmlns:a16="http://schemas.microsoft.com/office/drawing/2014/main" id="{9EA8B030-51E0-45F9-B719-F8176727B005}"/>
                </a:ext>
              </a:extLst>
            </p:cNvPr>
            <p:cNvSpPr/>
            <p:nvPr/>
          </p:nvSpPr>
          <p:spPr>
            <a:xfrm>
              <a:off x="8209309" y="3114675"/>
              <a:ext cx="59101" cy="9144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5" name="正方形/長方形 234">
              <a:extLst>
                <a:ext uri="{FF2B5EF4-FFF2-40B4-BE49-F238E27FC236}">
                  <a16:creationId xmlns:a16="http://schemas.microsoft.com/office/drawing/2014/main" id="{03475E2A-16C9-413D-9C27-E7399198F429}"/>
                </a:ext>
              </a:extLst>
            </p:cNvPr>
            <p:cNvSpPr/>
            <p:nvPr/>
          </p:nvSpPr>
          <p:spPr>
            <a:xfrm>
              <a:off x="8272233" y="3114675"/>
              <a:ext cx="59101" cy="9144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6" name="正方形/長方形 235">
              <a:extLst>
                <a:ext uri="{FF2B5EF4-FFF2-40B4-BE49-F238E27FC236}">
                  <a16:creationId xmlns:a16="http://schemas.microsoft.com/office/drawing/2014/main" id="{EC31768D-52C8-4AC8-9C73-29D27F4C2E59}"/>
                </a:ext>
              </a:extLst>
            </p:cNvPr>
            <p:cNvSpPr/>
            <p:nvPr/>
          </p:nvSpPr>
          <p:spPr>
            <a:xfrm>
              <a:off x="8335043" y="3114675"/>
              <a:ext cx="59101" cy="9144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7" name="正方形/長方形 236">
              <a:extLst>
                <a:ext uri="{FF2B5EF4-FFF2-40B4-BE49-F238E27FC236}">
                  <a16:creationId xmlns:a16="http://schemas.microsoft.com/office/drawing/2014/main" id="{0F571765-D886-44B9-BC3B-0F937DF9495F}"/>
                </a:ext>
              </a:extLst>
            </p:cNvPr>
            <p:cNvSpPr/>
            <p:nvPr/>
          </p:nvSpPr>
          <p:spPr>
            <a:xfrm>
              <a:off x="8394144" y="3114675"/>
              <a:ext cx="59101" cy="9144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8" name="正方形/長方形 237">
              <a:extLst>
                <a:ext uri="{FF2B5EF4-FFF2-40B4-BE49-F238E27FC236}">
                  <a16:creationId xmlns:a16="http://schemas.microsoft.com/office/drawing/2014/main" id="{6485417B-33E4-40B9-AC06-5771E22BADE8}"/>
                </a:ext>
              </a:extLst>
            </p:cNvPr>
            <p:cNvSpPr/>
            <p:nvPr/>
          </p:nvSpPr>
          <p:spPr>
            <a:xfrm>
              <a:off x="8457068" y="3114675"/>
              <a:ext cx="59101" cy="9144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9" name="正方形/長方形 238">
              <a:extLst>
                <a:ext uri="{FF2B5EF4-FFF2-40B4-BE49-F238E27FC236}">
                  <a16:creationId xmlns:a16="http://schemas.microsoft.com/office/drawing/2014/main" id="{7FBDEE0A-7DBC-4D2D-B817-67AFE659C0EA}"/>
                </a:ext>
              </a:extLst>
            </p:cNvPr>
            <p:cNvSpPr/>
            <p:nvPr/>
          </p:nvSpPr>
          <p:spPr>
            <a:xfrm>
              <a:off x="8521344" y="3114675"/>
              <a:ext cx="59101" cy="9144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0" name="正方形/長方形 239">
              <a:extLst>
                <a:ext uri="{FF2B5EF4-FFF2-40B4-BE49-F238E27FC236}">
                  <a16:creationId xmlns:a16="http://schemas.microsoft.com/office/drawing/2014/main" id="{7731B2A1-8836-47E1-B6EB-691D3500880B}"/>
                </a:ext>
              </a:extLst>
            </p:cNvPr>
            <p:cNvSpPr/>
            <p:nvPr/>
          </p:nvSpPr>
          <p:spPr>
            <a:xfrm>
              <a:off x="8580445" y="3114675"/>
              <a:ext cx="59101" cy="9144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1" name="正方形/長方形 240">
              <a:extLst>
                <a:ext uri="{FF2B5EF4-FFF2-40B4-BE49-F238E27FC236}">
                  <a16:creationId xmlns:a16="http://schemas.microsoft.com/office/drawing/2014/main" id="{2934B041-6FBD-43C3-9592-31F83F10BFF0}"/>
                </a:ext>
              </a:extLst>
            </p:cNvPr>
            <p:cNvSpPr/>
            <p:nvPr/>
          </p:nvSpPr>
          <p:spPr>
            <a:xfrm>
              <a:off x="8643369" y="3114675"/>
              <a:ext cx="59101" cy="9144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2" name="正方形/長方形 241">
              <a:extLst>
                <a:ext uri="{FF2B5EF4-FFF2-40B4-BE49-F238E27FC236}">
                  <a16:creationId xmlns:a16="http://schemas.microsoft.com/office/drawing/2014/main" id="{CE94A7EE-5AFF-40EC-AAE5-B308C782D623}"/>
                </a:ext>
              </a:extLst>
            </p:cNvPr>
            <p:cNvSpPr/>
            <p:nvPr/>
          </p:nvSpPr>
          <p:spPr>
            <a:xfrm>
              <a:off x="8706179" y="3114675"/>
              <a:ext cx="59101" cy="9144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3" name="正方形/長方形 242">
              <a:extLst>
                <a:ext uri="{FF2B5EF4-FFF2-40B4-BE49-F238E27FC236}">
                  <a16:creationId xmlns:a16="http://schemas.microsoft.com/office/drawing/2014/main" id="{83326A34-E476-415E-AADC-1AD7D31691DE}"/>
                </a:ext>
              </a:extLst>
            </p:cNvPr>
            <p:cNvSpPr/>
            <p:nvPr/>
          </p:nvSpPr>
          <p:spPr>
            <a:xfrm>
              <a:off x="8765280" y="3114675"/>
              <a:ext cx="59101" cy="9144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4" name="正方形/長方形 243">
              <a:extLst>
                <a:ext uri="{FF2B5EF4-FFF2-40B4-BE49-F238E27FC236}">
                  <a16:creationId xmlns:a16="http://schemas.microsoft.com/office/drawing/2014/main" id="{74F1C755-4424-4DD2-958A-A4D301C5958C}"/>
                </a:ext>
              </a:extLst>
            </p:cNvPr>
            <p:cNvSpPr/>
            <p:nvPr/>
          </p:nvSpPr>
          <p:spPr>
            <a:xfrm>
              <a:off x="8828204" y="3114675"/>
              <a:ext cx="59101" cy="9144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5" name="正方形/長方形 244">
              <a:extLst>
                <a:ext uri="{FF2B5EF4-FFF2-40B4-BE49-F238E27FC236}">
                  <a16:creationId xmlns:a16="http://schemas.microsoft.com/office/drawing/2014/main" id="{6F3D1322-2732-498D-9A83-73E7E90541DE}"/>
                </a:ext>
              </a:extLst>
            </p:cNvPr>
            <p:cNvSpPr/>
            <p:nvPr/>
          </p:nvSpPr>
          <p:spPr>
            <a:xfrm>
              <a:off x="8890614" y="3114675"/>
              <a:ext cx="59101" cy="9144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6" name="正方形/長方形 245">
              <a:extLst>
                <a:ext uri="{FF2B5EF4-FFF2-40B4-BE49-F238E27FC236}">
                  <a16:creationId xmlns:a16="http://schemas.microsoft.com/office/drawing/2014/main" id="{BB843824-1FAE-4A11-8846-4DD625DDBEE8}"/>
                </a:ext>
              </a:extLst>
            </p:cNvPr>
            <p:cNvSpPr/>
            <p:nvPr/>
          </p:nvSpPr>
          <p:spPr>
            <a:xfrm>
              <a:off x="8949715" y="3114675"/>
              <a:ext cx="59101" cy="9144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7" name="正方形/長方形 246">
              <a:extLst>
                <a:ext uri="{FF2B5EF4-FFF2-40B4-BE49-F238E27FC236}">
                  <a16:creationId xmlns:a16="http://schemas.microsoft.com/office/drawing/2014/main" id="{32A3634A-0AF4-4AE3-A450-D192B993B70E}"/>
                </a:ext>
              </a:extLst>
            </p:cNvPr>
            <p:cNvSpPr/>
            <p:nvPr/>
          </p:nvSpPr>
          <p:spPr>
            <a:xfrm>
              <a:off x="9012639" y="3114675"/>
              <a:ext cx="59101" cy="9144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8" name="正方形/長方形 247">
              <a:extLst>
                <a:ext uri="{FF2B5EF4-FFF2-40B4-BE49-F238E27FC236}">
                  <a16:creationId xmlns:a16="http://schemas.microsoft.com/office/drawing/2014/main" id="{59629983-D7FD-4C92-8A8D-FB4FE0622D53}"/>
                </a:ext>
              </a:extLst>
            </p:cNvPr>
            <p:cNvSpPr/>
            <p:nvPr/>
          </p:nvSpPr>
          <p:spPr>
            <a:xfrm>
              <a:off x="9075449" y="3114675"/>
              <a:ext cx="59101" cy="9144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9" name="正方形/長方形 248">
              <a:extLst>
                <a:ext uri="{FF2B5EF4-FFF2-40B4-BE49-F238E27FC236}">
                  <a16:creationId xmlns:a16="http://schemas.microsoft.com/office/drawing/2014/main" id="{FC3F972C-22C4-4A3A-A511-80C8B74E53B4}"/>
                </a:ext>
              </a:extLst>
            </p:cNvPr>
            <p:cNvSpPr/>
            <p:nvPr/>
          </p:nvSpPr>
          <p:spPr>
            <a:xfrm>
              <a:off x="9134550" y="3114675"/>
              <a:ext cx="59101" cy="9144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0" name="正方形/長方形 249">
              <a:extLst>
                <a:ext uri="{FF2B5EF4-FFF2-40B4-BE49-F238E27FC236}">
                  <a16:creationId xmlns:a16="http://schemas.microsoft.com/office/drawing/2014/main" id="{533BA449-11D4-4296-87FE-64FCB202E7F6}"/>
                </a:ext>
              </a:extLst>
            </p:cNvPr>
            <p:cNvSpPr/>
            <p:nvPr/>
          </p:nvSpPr>
          <p:spPr>
            <a:xfrm>
              <a:off x="9197474" y="3114675"/>
              <a:ext cx="59101" cy="9144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1" name="正方形/長方形 250">
              <a:extLst>
                <a:ext uri="{FF2B5EF4-FFF2-40B4-BE49-F238E27FC236}">
                  <a16:creationId xmlns:a16="http://schemas.microsoft.com/office/drawing/2014/main" id="{FD0FFA9C-CF83-44ED-8AA9-6EF46217870A}"/>
                </a:ext>
              </a:extLst>
            </p:cNvPr>
            <p:cNvSpPr/>
            <p:nvPr/>
          </p:nvSpPr>
          <p:spPr>
            <a:xfrm>
              <a:off x="9257621" y="3114675"/>
              <a:ext cx="59101" cy="9144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52" name="正方形/長方形 251">
              <a:extLst>
                <a:ext uri="{FF2B5EF4-FFF2-40B4-BE49-F238E27FC236}">
                  <a16:creationId xmlns:a16="http://schemas.microsoft.com/office/drawing/2014/main" id="{B95EFC5D-F9DE-4258-98AE-D2C107CB7D87}"/>
                </a:ext>
              </a:extLst>
            </p:cNvPr>
            <p:cNvSpPr/>
            <p:nvPr/>
          </p:nvSpPr>
          <p:spPr>
            <a:xfrm>
              <a:off x="9316722" y="3114675"/>
              <a:ext cx="59101" cy="9144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3" name="Freeform 22">
              <a:extLst>
                <a:ext uri="{FF2B5EF4-FFF2-40B4-BE49-F238E27FC236}">
                  <a16:creationId xmlns:a16="http://schemas.microsoft.com/office/drawing/2014/main" id="{2F619BA5-1AF8-469D-B6BF-C868A3CC398A}"/>
                </a:ext>
              </a:extLst>
            </p:cNvPr>
            <p:cNvSpPr>
              <a:spLocks/>
            </p:cNvSpPr>
            <p:nvPr/>
          </p:nvSpPr>
          <p:spPr bwMode="auto">
            <a:xfrm rot="15447387">
              <a:off x="9658056" y="3986456"/>
              <a:ext cx="226218" cy="339589"/>
            </a:xfrm>
            <a:custGeom>
              <a:avLst/>
              <a:gdLst>
                <a:gd name="T0" fmla="*/ 140 w 862"/>
                <a:gd name="T1" fmla="*/ 111 h 1294"/>
                <a:gd name="T2" fmla="*/ 77 w 862"/>
                <a:gd name="T3" fmla="*/ 130 h 1294"/>
                <a:gd name="T4" fmla="*/ 41 w 862"/>
                <a:gd name="T5" fmla="*/ 169 h 1294"/>
                <a:gd name="T6" fmla="*/ 23 w 862"/>
                <a:gd name="T7" fmla="*/ 230 h 1294"/>
                <a:gd name="T8" fmla="*/ 9 w 862"/>
                <a:gd name="T9" fmla="*/ 318 h 1294"/>
                <a:gd name="T10" fmla="*/ 18 w 862"/>
                <a:gd name="T11" fmla="*/ 455 h 1294"/>
                <a:gd name="T12" fmla="*/ 34 w 862"/>
                <a:gd name="T13" fmla="*/ 602 h 1294"/>
                <a:gd name="T14" fmla="*/ 55 w 862"/>
                <a:gd name="T15" fmla="*/ 684 h 1294"/>
                <a:gd name="T16" fmla="*/ 67 w 862"/>
                <a:gd name="T17" fmla="*/ 727 h 1294"/>
                <a:gd name="T18" fmla="*/ 77 w 862"/>
                <a:gd name="T19" fmla="*/ 776 h 1294"/>
                <a:gd name="T20" fmla="*/ 66 w 862"/>
                <a:gd name="T21" fmla="*/ 824 h 1294"/>
                <a:gd name="T22" fmla="*/ 28 w 862"/>
                <a:gd name="T23" fmla="*/ 897 h 1294"/>
                <a:gd name="T24" fmla="*/ 21 w 862"/>
                <a:gd name="T25" fmla="*/ 959 h 1294"/>
                <a:gd name="T26" fmla="*/ 4 w 862"/>
                <a:gd name="T27" fmla="*/ 1195 h 1294"/>
                <a:gd name="T28" fmla="*/ 0 w 862"/>
                <a:gd name="T29" fmla="*/ 1257 h 1294"/>
                <a:gd name="T30" fmla="*/ 13 w 862"/>
                <a:gd name="T31" fmla="*/ 1283 h 1294"/>
                <a:gd name="T32" fmla="*/ 46 w 862"/>
                <a:gd name="T33" fmla="*/ 1294 h 1294"/>
                <a:gd name="T34" fmla="*/ 76 w 862"/>
                <a:gd name="T35" fmla="*/ 1275 h 1294"/>
                <a:gd name="T36" fmla="*/ 140 w 862"/>
                <a:gd name="T37" fmla="*/ 1176 h 1294"/>
                <a:gd name="T38" fmla="*/ 193 w 862"/>
                <a:gd name="T39" fmla="*/ 1098 h 1294"/>
                <a:gd name="T40" fmla="*/ 201 w 862"/>
                <a:gd name="T41" fmla="*/ 1069 h 1294"/>
                <a:gd name="T42" fmla="*/ 181 w 862"/>
                <a:gd name="T43" fmla="*/ 1037 h 1294"/>
                <a:gd name="T44" fmla="*/ 183 w 862"/>
                <a:gd name="T45" fmla="*/ 983 h 1294"/>
                <a:gd name="T46" fmla="*/ 238 w 862"/>
                <a:gd name="T47" fmla="*/ 845 h 1294"/>
                <a:gd name="T48" fmla="*/ 256 w 862"/>
                <a:gd name="T49" fmla="*/ 816 h 1294"/>
                <a:gd name="T50" fmla="*/ 385 w 862"/>
                <a:gd name="T51" fmla="*/ 846 h 1294"/>
                <a:gd name="T52" fmla="*/ 409 w 862"/>
                <a:gd name="T53" fmla="*/ 950 h 1294"/>
                <a:gd name="T54" fmla="*/ 401 w 862"/>
                <a:gd name="T55" fmla="*/ 983 h 1294"/>
                <a:gd name="T56" fmla="*/ 430 w 862"/>
                <a:gd name="T57" fmla="*/ 1018 h 1294"/>
                <a:gd name="T58" fmla="*/ 439 w 862"/>
                <a:gd name="T59" fmla="*/ 1032 h 1294"/>
                <a:gd name="T60" fmla="*/ 463 w 862"/>
                <a:gd name="T61" fmla="*/ 1038 h 1294"/>
                <a:gd name="T62" fmla="*/ 515 w 862"/>
                <a:gd name="T63" fmla="*/ 1024 h 1294"/>
                <a:gd name="T64" fmla="*/ 532 w 862"/>
                <a:gd name="T65" fmla="*/ 1013 h 1294"/>
                <a:gd name="T66" fmla="*/ 548 w 862"/>
                <a:gd name="T67" fmla="*/ 915 h 1294"/>
                <a:gd name="T68" fmla="*/ 556 w 862"/>
                <a:gd name="T69" fmla="*/ 834 h 1294"/>
                <a:gd name="T70" fmla="*/ 593 w 862"/>
                <a:gd name="T71" fmla="*/ 845 h 1294"/>
                <a:gd name="T72" fmla="*/ 623 w 862"/>
                <a:gd name="T73" fmla="*/ 849 h 1294"/>
                <a:gd name="T74" fmla="*/ 679 w 862"/>
                <a:gd name="T75" fmla="*/ 813 h 1294"/>
                <a:gd name="T76" fmla="*/ 738 w 862"/>
                <a:gd name="T77" fmla="*/ 750 h 1294"/>
                <a:gd name="T78" fmla="*/ 808 w 862"/>
                <a:gd name="T79" fmla="*/ 686 h 1294"/>
                <a:gd name="T80" fmla="*/ 853 w 862"/>
                <a:gd name="T81" fmla="*/ 621 h 1294"/>
                <a:gd name="T82" fmla="*/ 859 w 862"/>
                <a:gd name="T83" fmla="*/ 575 h 1294"/>
                <a:gd name="T84" fmla="*/ 841 w 862"/>
                <a:gd name="T85" fmla="*/ 548 h 1294"/>
                <a:gd name="T86" fmla="*/ 809 w 862"/>
                <a:gd name="T87" fmla="*/ 554 h 1294"/>
                <a:gd name="T88" fmla="*/ 729 w 862"/>
                <a:gd name="T89" fmla="*/ 605 h 1294"/>
                <a:gd name="T90" fmla="*/ 677 w 862"/>
                <a:gd name="T91" fmla="*/ 571 h 1294"/>
                <a:gd name="T92" fmla="*/ 636 w 862"/>
                <a:gd name="T93" fmla="*/ 554 h 1294"/>
                <a:gd name="T94" fmla="*/ 578 w 862"/>
                <a:gd name="T95" fmla="*/ 498 h 1294"/>
                <a:gd name="T96" fmla="*/ 521 w 862"/>
                <a:gd name="T97" fmla="*/ 407 h 1294"/>
                <a:gd name="T98" fmla="*/ 484 w 862"/>
                <a:gd name="T99" fmla="*/ 373 h 1294"/>
                <a:gd name="T100" fmla="*/ 433 w 862"/>
                <a:gd name="T101" fmla="*/ 303 h 1294"/>
                <a:gd name="T102" fmla="*/ 496 w 862"/>
                <a:gd name="T103" fmla="*/ 266 h 1294"/>
                <a:gd name="T104" fmla="*/ 515 w 862"/>
                <a:gd name="T105" fmla="*/ 234 h 1294"/>
                <a:gd name="T106" fmla="*/ 537 w 862"/>
                <a:gd name="T107" fmla="*/ 138 h 1294"/>
                <a:gd name="T108" fmla="*/ 527 w 862"/>
                <a:gd name="T109" fmla="*/ 88 h 1294"/>
                <a:gd name="T110" fmla="*/ 493 w 862"/>
                <a:gd name="T111" fmla="*/ 37 h 1294"/>
                <a:gd name="T112" fmla="*/ 438 w 862"/>
                <a:gd name="T113" fmla="*/ 13 h 1294"/>
                <a:gd name="T114" fmla="*/ 342 w 862"/>
                <a:gd name="T115" fmla="*/ 5 h 1294"/>
                <a:gd name="T116" fmla="*/ 316 w 862"/>
                <a:gd name="T117" fmla="*/ 0 h 1294"/>
                <a:gd name="T118" fmla="*/ 289 w 862"/>
                <a:gd name="T119" fmla="*/ 18 h 1294"/>
                <a:gd name="T120" fmla="*/ 235 w 862"/>
                <a:gd name="T121" fmla="*/ 96 h 1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62" h="1294">
                  <a:moveTo>
                    <a:pt x="235" y="96"/>
                  </a:moveTo>
                  <a:lnTo>
                    <a:pt x="235" y="96"/>
                  </a:lnTo>
                  <a:lnTo>
                    <a:pt x="216" y="100"/>
                  </a:lnTo>
                  <a:lnTo>
                    <a:pt x="167" y="106"/>
                  </a:lnTo>
                  <a:lnTo>
                    <a:pt x="140" y="111"/>
                  </a:lnTo>
                  <a:lnTo>
                    <a:pt x="114" y="117"/>
                  </a:lnTo>
                  <a:lnTo>
                    <a:pt x="92" y="124"/>
                  </a:lnTo>
                  <a:lnTo>
                    <a:pt x="84" y="127"/>
                  </a:lnTo>
                  <a:lnTo>
                    <a:pt x="77" y="130"/>
                  </a:lnTo>
                  <a:lnTo>
                    <a:pt x="77" y="130"/>
                  </a:lnTo>
                  <a:lnTo>
                    <a:pt x="67" y="137"/>
                  </a:lnTo>
                  <a:lnTo>
                    <a:pt x="60" y="145"/>
                  </a:lnTo>
                  <a:lnTo>
                    <a:pt x="52" y="152"/>
                  </a:lnTo>
                  <a:lnTo>
                    <a:pt x="46" y="161"/>
                  </a:lnTo>
                  <a:lnTo>
                    <a:pt x="41" y="169"/>
                  </a:lnTo>
                  <a:lnTo>
                    <a:pt x="37" y="181"/>
                  </a:lnTo>
                  <a:lnTo>
                    <a:pt x="33" y="192"/>
                  </a:lnTo>
                  <a:lnTo>
                    <a:pt x="30" y="205"/>
                  </a:lnTo>
                  <a:lnTo>
                    <a:pt x="30" y="205"/>
                  </a:lnTo>
                  <a:lnTo>
                    <a:pt x="23" y="230"/>
                  </a:lnTo>
                  <a:lnTo>
                    <a:pt x="16" y="253"/>
                  </a:lnTo>
                  <a:lnTo>
                    <a:pt x="13" y="266"/>
                  </a:lnTo>
                  <a:lnTo>
                    <a:pt x="11" y="281"/>
                  </a:lnTo>
                  <a:lnTo>
                    <a:pt x="9" y="298"/>
                  </a:lnTo>
                  <a:lnTo>
                    <a:pt x="9" y="318"/>
                  </a:lnTo>
                  <a:lnTo>
                    <a:pt x="9" y="318"/>
                  </a:lnTo>
                  <a:lnTo>
                    <a:pt x="9" y="355"/>
                  </a:lnTo>
                  <a:lnTo>
                    <a:pt x="11" y="387"/>
                  </a:lnTo>
                  <a:lnTo>
                    <a:pt x="14" y="418"/>
                  </a:lnTo>
                  <a:lnTo>
                    <a:pt x="18" y="455"/>
                  </a:lnTo>
                  <a:lnTo>
                    <a:pt x="18" y="455"/>
                  </a:lnTo>
                  <a:lnTo>
                    <a:pt x="20" y="496"/>
                  </a:lnTo>
                  <a:lnTo>
                    <a:pt x="25" y="536"/>
                  </a:lnTo>
                  <a:lnTo>
                    <a:pt x="34" y="602"/>
                  </a:lnTo>
                  <a:lnTo>
                    <a:pt x="34" y="602"/>
                  </a:lnTo>
                  <a:lnTo>
                    <a:pt x="37" y="627"/>
                  </a:lnTo>
                  <a:lnTo>
                    <a:pt x="42" y="646"/>
                  </a:lnTo>
                  <a:lnTo>
                    <a:pt x="47" y="664"/>
                  </a:lnTo>
                  <a:lnTo>
                    <a:pt x="55" y="684"/>
                  </a:lnTo>
                  <a:lnTo>
                    <a:pt x="55" y="684"/>
                  </a:lnTo>
                  <a:lnTo>
                    <a:pt x="60" y="699"/>
                  </a:lnTo>
                  <a:lnTo>
                    <a:pt x="63" y="705"/>
                  </a:lnTo>
                  <a:lnTo>
                    <a:pt x="65" y="712"/>
                  </a:lnTo>
                  <a:lnTo>
                    <a:pt x="67" y="727"/>
                  </a:lnTo>
                  <a:lnTo>
                    <a:pt x="67" y="727"/>
                  </a:lnTo>
                  <a:lnTo>
                    <a:pt x="68" y="737"/>
                  </a:lnTo>
                  <a:lnTo>
                    <a:pt x="71" y="745"/>
                  </a:lnTo>
                  <a:lnTo>
                    <a:pt x="76" y="757"/>
                  </a:lnTo>
                  <a:lnTo>
                    <a:pt x="77" y="766"/>
                  </a:lnTo>
                  <a:lnTo>
                    <a:pt x="77" y="776"/>
                  </a:lnTo>
                  <a:lnTo>
                    <a:pt x="75" y="788"/>
                  </a:lnTo>
                  <a:lnTo>
                    <a:pt x="71" y="806"/>
                  </a:lnTo>
                  <a:lnTo>
                    <a:pt x="71" y="806"/>
                  </a:lnTo>
                  <a:lnTo>
                    <a:pt x="68" y="815"/>
                  </a:lnTo>
                  <a:lnTo>
                    <a:pt x="66" y="824"/>
                  </a:lnTo>
                  <a:lnTo>
                    <a:pt x="58" y="837"/>
                  </a:lnTo>
                  <a:lnTo>
                    <a:pt x="41" y="862"/>
                  </a:lnTo>
                  <a:lnTo>
                    <a:pt x="34" y="877"/>
                  </a:lnTo>
                  <a:lnTo>
                    <a:pt x="30" y="887"/>
                  </a:lnTo>
                  <a:lnTo>
                    <a:pt x="28" y="897"/>
                  </a:lnTo>
                  <a:lnTo>
                    <a:pt x="25" y="909"/>
                  </a:lnTo>
                  <a:lnTo>
                    <a:pt x="23" y="923"/>
                  </a:lnTo>
                  <a:lnTo>
                    <a:pt x="21" y="939"/>
                  </a:lnTo>
                  <a:lnTo>
                    <a:pt x="21" y="959"/>
                  </a:lnTo>
                  <a:lnTo>
                    <a:pt x="21" y="959"/>
                  </a:lnTo>
                  <a:lnTo>
                    <a:pt x="20" y="999"/>
                  </a:lnTo>
                  <a:lnTo>
                    <a:pt x="18" y="1040"/>
                  </a:lnTo>
                  <a:lnTo>
                    <a:pt x="13" y="1117"/>
                  </a:lnTo>
                  <a:lnTo>
                    <a:pt x="7" y="1174"/>
                  </a:lnTo>
                  <a:lnTo>
                    <a:pt x="4" y="1195"/>
                  </a:lnTo>
                  <a:lnTo>
                    <a:pt x="4" y="1195"/>
                  </a:lnTo>
                  <a:lnTo>
                    <a:pt x="3" y="1206"/>
                  </a:lnTo>
                  <a:lnTo>
                    <a:pt x="2" y="1231"/>
                  </a:lnTo>
                  <a:lnTo>
                    <a:pt x="0" y="1244"/>
                  </a:lnTo>
                  <a:lnTo>
                    <a:pt x="0" y="1257"/>
                  </a:lnTo>
                  <a:lnTo>
                    <a:pt x="2" y="1268"/>
                  </a:lnTo>
                  <a:lnTo>
                    <a:pt x="3" y="1272"/>
                  </a:lnTo>
                  <a:lnTo>
                    <a:pt x="4" y="1274"/>
                  </a:lnTo>
                  <a:lnTo>
                    <a:pt x="4" y="1274"/>
                  </a:lnTo>
                  <a:lnTo>
                    <a:pt x="13" y="1283"/>
                  </a:lnTo>
                  <a:lnTo>
                    <a:pt x="19" y="1286"/>
                  </a:lnTo>
                  <a:lnTo>
                    <a:pt x="25" y="1290"/>
                  </a:lnTo>
                  <a:lnTo>
                    <a:pt x="31" y="1291"/>
                  </a:lnTo>
                  <a:lnTo>
                    <a:pt x="39" y="1294"/>
                  </a:lnTo>
                  <a:lnTo>
                    <a:pt x="46" y="1294"/>
                  </a:lnTo>
                  <a:lnTo>
                    <a:pt x="55" y="1293"/>
                  </a:lnTo>
                  <a:lnTo>
                    <a:pt x="55" y="1293"/>
                  </a:lnTo>
                  <a:lnTo>
                    <a:pt x="58" y="1291"/>
                  </a:lnTo>
                  <a:lnTo>
                    <a:pt x="65" y="1288"/>
                  </a:lnTo>
                  <a:lnTo>
                    <a:pt x="76" y="1275"/>
                  </a:lnTo>
                  <a:lnTo>
                    <a:pt x="89" y="1258"/>
                  </a:lnTo>
                  <a:lnTo>
                    <a:pt x="102" y="1238"/>
                  </a:lnTo>
                  <a:lnTo>
                    <a:pt x="125" y="1200"/>
                  </a:lnTo>
                  <a:lnTo>
                    <a:pt x="140" y="1176"/>
                  </a:lnTo>
                  <a:lnTo>
                    <a:pt x="140" y="1176"/>
                  </a:lnTo>
                  <a:lnTo>
                    <a:pt x="154" y="1159"/>
                  </a:lnTo>
                  <a:lnTo>
                    <a:pt x="164" y="1145"/>
                  </a:lnTo>
                  <a:lnTo>
                    <a:pt x="175" y="1131"/>
                  </a:lnTo>
                  <a:lnTo>
                    <a:pt x="185" y="1115"/>
                  </a:lnTo>
                  <a:lnTo>
                    <a:pt x="193" y="1098"/>
                  </a:lnTo>
                  <a:lnTo>
                    <a:pt x="197" y="1090"/>
                  </a:lnTo>
                  <a:lnTo>
                    <a:pt x="199" y="1082"/>
                  </a:lnTo>
                  <a:lnTo>
                    <a:pt x="201" y="1075"/>
                  </a:lnTo>
                  <a:lnTo>
                    <a:pt x="201" y="1069"/>
                  </a:lnTo>
                  <a:lnTo>
                    <a:pt x="201" y="1069"/>
                  </a:lnTo>
                  <a:lnTo>
                    <a:pt x="199" y="1063"/>
                  </a:lnTo>
                  <a:lnTo>
                    <a:pt x="198" y="1056"/>
                  </a:lnTo>
                  <a:lnTo>
                    <a:pt x="193" y="1048"/>
                  </a:lnTo>
                  <a:lnTo>
                    <a:pt x="187" y="1042"/>
                  </a:lnTo>
                  <a:lnTo>
                    <a:pt x="181" y="1037"/>
                  </a:lnTo>
                  <a:lnTo>
                    <a:pt x="175" y="1034"/>
                  </a:lnTo>
                  <a:lnTo>
                    <a:pt x="170" y="1032"/>
                  </a:lnTo>
                  <a:lnTo>
                    <a:pt x="165" y="1030"/>
                  </a:lnTo>
                  <a:lnTo>
                    <a:pt x="165" y="1030"/>
                  </a:lnTo>
                  <a:lnTo>
                    <a:pt x="183" y="983"/>
                  </a:lnTo>
                  <a:lnTo>
                    <a:pt x="207" y="920"/>
                  </a:lnTo>
                  <a:lnTo>
                    <a:pt x="207" y="920"/>
                  </a:lnTo>
                  <a:lnTo>
                    <a:pt x="216" y="897"/>
                  </a:lnTo>
                  <a:lnTo>
                    <a:pt x="230" y="862"/>
                  </a:lnTo>
                  <a:lnTo>
                    <a:pt x="238" y="845"/>
                  </a:lnTo>
                  <a:lnTo>
                    <a:pt x="245" y="830"/>
                  </a:lnTo>
                  <a:lnTo>
                    <a:pt x="251" y="820"/>
                  </a:lnTo>
                  <a:lnTo>
                    <a:pt x="254" y="818"/>
                  </a:lnTo>
                  <a:lnTo>
                    <a:pt x="256" y="816"/>
                  </a:lnTo>
                  <a:lnTo>
                    <a:pt x="256" y="816"/>
                  </a:lnTo>
                  <a:lnTo>
                    <a:pt x="264" y="818"/>
                  </a:lnTo>
                  <a:lnTo>
                    <a:pt x="276" y="820"/>
                  </a:lnTo>
                  <a:lnTo>
                    <a:pt x="308" y="829"/>
                  </a:lnTo>
                  <a:lnTo>
                    <a:pt x="353" y="841"/>
                  </a:lnTo>
                  <a:lnTo>
                    <a:pt x="385" y="846"/>
                  </a:lnTo>
                  <a:lnTo>
                    <a:pt x="385" y="846"/>
                  </a:lnTo>
                  <a:lnTo>
                    <a:pt x="397" y="891"/>
                  </a:lnTo>
                  <a:lnTo>
                    <a:pt x="405" y="926"/>
                  </a:lnTo>
                  <a:lnTo>
                    <a:pt x="407" y="940"/>
                  </a:lnTo>
                  <a:lnTo>
                    <a:pt x="409" y="950"/>
                  </a:lnTo>
                  <a:lnTo>
                    <a:pt x="409" y="950"/>
                  </a:lnTo>
                  <a:lnTo>
                    <a:pt x="407" y="956"/>
                  </a:lnTo>
                  <a:lnTo>
                    <a:pt x="406" y="964"/>
                  </a:lnTo>
                  <a:lnTo>
                    <a:pt x="402" y="977"/>
                  </a:lnTo>
                  <a:lnTo>
                    <a:pt x="401" y="983"/>
                  </a:lnTo>
                  <a:lnTo>
                    <a:pt x="402" y="990"/>
                  </a:lnTo>
                  <a:lnTo>
                    <a:pt x="404" y="995"/>
                  </a:lnTo>
                  <a:lnTo>
                    <a:pt x="409" y="999"/>
                  </a:lnTo>
                  <a:lnTo>
                    <a:pt x="409" y="999"/>
                  </a:lnTo>
                  <a:lnTo>
                    <a:pt x="430" y="1018"/>
                  </a:lnTo>
                  <a:lnTo>
                    <a:pt x="439" y="1027"/>
                  </a:lnTo>
                  <a:lnTo>
                    <a:pt x="439" y="1027"/>
                  </a:lnTo>
                  <a:lnTo>
                    <a:pt x="439" y="1028"/>
                  </a:lnTo>
                  <a:lnTo>
                    <a:pt x="438" y="1030"/>
                  </a:lnTo>
                  <a:lnTo>
                    <a:pt x="439" y="1032"/>
                  </a:lnTo>
                  <a:lnTo>
                    <a:pt x="442" y="1034"/>
                  </a:lnTo>
                  <a:lnTo>
                    <a:pt x="446" y="1035"/>
                  </a:lnTo>
                  <a:lnTo>
                    <a:pt x="453" y="1037"/>
                  </a:lnTo>
                  <a:lnTo>
                    <a:pt x="463" y="1038"/>
                  </a:lnTo>
                  <a:lnTo>
                    <a:pt x="463" y="1038"/>
                  </a:lnTo>
                  <a:lnTo>
                    <a:pt x="474" y="1037"/>
                  </a:lnTo>
                  <a:lnTo>
                    <a:pt x="484" y="1035"/>
                  </a:lnTo>
                  <a:lnTo>
                    <a:pt x="500" y="1030"/>
                  </a:lnTo>
                  <a:lnTo>
                    <a:pt x="511" y="1027"/>
                  </a:lnTo>
                  <a:lnTo>
                    <a:pt x="515" y="1024"/>
                  </a:lnTo>
                  <a:lnTo>
                    <a:pt x="515" y="1024"/>
                  </a:lnTo>
                  <a:lnTo>
                    <a:pt x="517" y="1024"/>
                  </a:lnTo>
                  <a:lnTo>
                    <a:pt x="525" y="1021"/>
                  </a:lnTo>
                  <a:lnTo>
                    <a:pt x="529" y="1018"/>
                  </a:lnTo>
                  <a:lnTo>
                    <a:pt x="532" y="1013"/>
                  </a:lnTo>
                  <a:lnTo>
                    <a:pt x="536" y="1007"/>
                  </a:lnTo>
                  <a:lnTo>
                    <a:pt x="537" y="999"/>
                  </a:lnTo>
                  <a:lnTo>
                    <a:pt x="537" y="999"/>
                  </a:lnTo>
                  <a:lnTo>
                    <a:pt x="545" y="948"/>
                  </a:lnTo>
                  <a:lnTo>
                    <a:pt x="548" y="915"/>
                  </a:lnTo>
                  <a:lnTo>
                    <a:pt x="550" y="886"/>
                  </a:lnTo>
                  <a:lnTo>
                    <a:pt x="550" y="886"/>
                  </a:lnTo>
                  <a:lnTo>
                    <a:pt x="551" y="871"/>
                  </a:lnTo>
                  <a:lnTo>
                    <a:pt x="552" y="858"/>
                  </a:lnTo>
                  <a:lnTo>
                    <a:pt x="556" y="834"/>
                  </a:lnTo>
                  <a:lnTo>
                    <a:pt x="561" y="810"/>
                  </a:lnTo>
                  <a:lnTo>
                    <a:pt x="561" y="810"/>
                  </a:lnTo>
                  <a:lnTo>
                    <a:pt x="566" y="816"/>
                  </a:lnTo>
                  <a:lnTo>
                    <a:pt x="578" y="830"/>
                  </a:lnTo>
                  <a:lnTo>
                    <a:pt x="593" y="845"/>
                  </a:lnTo>
                  <a:lnTo>
                    <a:pt x="600" y="850"/>
                  </a:lnTo>
                  <a:lnTo>
                    <a:pt x="606" y="852"/>
                  </a:lnTo>
                  <a:lnTo>
                    <a:pt x="606" y="852"/>
                  </a:lnTo>
                  <a:lnTo>
                    <a:pt x="613" y="851"/>
                  </a:lnTo>
                  <a:lnTo>
                    <a:pt x="623" y="849"/>
                  </a:lnTo>
                  <a:lnTo>
                    <a:pt x="632" y="844"/>
                  </a:lnTo>
                  <a:lnTo>
                    <a:pt x="644" y="837"/>
                  </a:lnTo>
                  <a:lnTo>
                    <a:pt x="666" y="824"/>
                  </a:lnTo>
                  <a:lnTo>
                    <a:pt x="673" y="818"/>
                  </a:lnTo>
                  <a:lnTo>
                    <a:pt x="679" y="813"/>
                  </a:lnTo>
                  <a:lnTo>
                    <a:pt x="679" y="813"/>
                  </a:lnTo>
                  <a:lnTo>
                    <a:pt x="700" y="785"/>
                  </a:lnTo>
                  <a:lnTo>
                    <a:pt x="717" y="767"/>
                  </a:lnTo>
                  <a:lnTo>
                    <a:pt x="726" y="758"/>
                  </a:lnTo>
                  <a:lnTo>
                    <a:pt x="738" y="750"/>
                  </a:lnTo>
                  <a:lnTo>
                    <a:pt x="738" y="750"/>
                  </a:lnTo>
                  <a:lnTo>
                    <a:pt x="751" y="740"/>
                  </a:lnTo>
                  <a:lnTo>
                    <a:pt x="768" y="725"/>
                  </a:lnTo>
                  <a:lnTo>
                    <a:pt x="788" y="706"/>
                  </a:lnTo>
                  <a:lnTo>
                    <a:pt x="808" y="686"/>
                  </a:lnTo>
                  <a:lnTo>
                    <a:pt x="827" y="664"/>
                  </a:lnTo>
                  <a:lnTo>
                    <a:pt x="834" y="653"/>
                  </a:lnTo>
                  <a:lnTo>
                    <a:pt x="841" y="642"/>
                  </a:lnTo>
                  <a:lnTo>
                    <a:pt x="848" y="632"/>
                  </a:lnTo>
                  <a:lnTo>
                    <a:pt x="853" y="621"/>
                  </a:lnTo>
                  <a:lnTo>
                    <a:pt x="855" y="612"/>
                  </a:lnTo>
                  <a:lnTo>
                    <a:pt x="856" y="602"/>
                  </a:lnTo>
                  <a:lnTo>
                    <a:pt x="856" y="602"/>
                  </a:lnTo>
                  <a:lnTo>
                    <a:pt x="858" y="586"/>
                  </a:lnTo>
                  <a:lnTo>
                    <a:pt x="859" y="575"/>
                  </a:lnTo>
                  <a:lnTo>
                    <a:pt x="862" y="560"/>
                  </a:lnTo>
                  <a:lnTo>
                    <a:pt x="862" y="555"/>
                  </a:lnTo>
                  <a:lnTo>
                    <a:pt x="859" y="553"/>
                  </a:lnTo>
                  <a:lnTo>
                    <a:pt x="853" y="550"/>
                  </a:lnTo>
                  <a:lnTo>
                    <a:pt x="841" y="548"/>
                  </a:lnTo>
                  <a:lnTo>
                    <a:pt x="841" y="548"/>
                  </a:lnTo>
                  <a:lnTo>
                    <a:pt x="834" y="548"/>
                  </a:lnTo>
                  <a:lnTo>
                    <a:pt x="827" y="549"/>
                  </a:lnTo>
                  <a:lnTo>
                    <a:pt x="818" y="552"/>
                  </a:lnTo>
                  <a:lnTo>
                    <a:pt x="809" y="554"/>
                  </a:lnTo>
                  <a:lnTo>
                    <a:pt x="791" y="564"/>
                  </a:lnTo>
                  <a:lnTo>
                    <a:pt x="772" y="574"/>
                  </a:lnTo>
                  <a:lnTo>
                    <a:pt x="755" y="585"/>
                  </a:lnTo>
                  <a:lnTo>
                    <a:pt x="741" y="595"/>
                  </a:lnTo>
                  <a:lnTo>
                    <a:pt x="729" y="605"/>
                  </a:lnTo>
                  <a:lnTo>
                    <a:pt x="698" y="566"/>
                  </a:lnTo>
                  <a:lnTo>
                    <a:pt x="698" y="566"/>
                  </a:lnTo>
                  <a:lnTo>
                    <a:pt x="692" y="569"/>
                  </a:lnTo>
                  <a:lnTo>
                    <a:pt x="686" y="571"/>
                  </a:lnTo>
                  <a:lnTo>
                    <a:pt x="677" y="571"/>
                  </a:lnTo>
                  <a:lnTo>
                    <a:pt x="666" y="570"/>
                  </a:lnTo>
                  <a:lnTo>
                    <a:pt x="655" y="568"/>
                  </a:lnTo>
                  <a:lnTo>
                    <a:pt x="648" y="564"/>
                  </a:lnTo>
                  <a:lnTo>
                    <a:pt x="642" y="560"/>
                  </a:lnTo>
                  <a:lnTo>
                    <a:pt x="636" y="554"/>
                  </a:lnTo>
                  <a:lnTo>
                    <a:pt x="629" y="548"/>
                  </a:lnTo>
                  <a:lnTo>
                    <a:pt x="629" y="548"/>
                  </a:lnTo>
                  <a:lnTo>
                    <a:pt x="608" y="526"/>
                  </a:lnTo>
                  <a:lnTo>
                    <a:pt x="592" y="511"/>
                  </a:lnTo>
                  <a:lnTo>
                    <a:pt x="578" y="498"/>
                  </a:lnTo>
                  <a:lnTo>
                    <a:pt x="573" y="491"/>
                  </a:lnTo>
                  <a:lnTo>
                    <a:pt x="567" y="481"/>
                  </a:lnTo>
                  <a:lnTo>
                    <a:pt x="567" y="481"/>
                  </a:lnTo>
                  <a:lnTo>
                    <a:pt x="543" y="443"/>
                  </a:lnTo>
                  <a:lnTo>
                    <a:pt x="521" y="407"/>
                  </a:lnTo>
                  <a:lnTo>
                    <a:pt x="521" y="407"/>
                  </a:lnTo>
                  <a:lnTo>
                    <a:pt x="514" y="398"/>
                  </a:lnTo>
                  <a:lnTo>
                    <a:pt x="505" y="390"/>
                  </a:lnTo>
                  <a:lnTo>
                    <a:pt x="495" y="381"/>
                  </a:lnTo>
                  <a:lnTo>
                    <a:pt x="484" y="373"/>
                  </a:lnTo>
                  <a:lnTo>
                    <a:pt x="467" y="361"/>
                  </a:lnTo>
                  <a:lnTo>
                    <a:pt x="458" y="357"/>
                  </a:lnTo>
                  <a:lnTo>
                    <a:pt x="427" y="305"/>
                  </a:lnTo>
                  <a:lnTo>
                    <a:pt x="427" y="305"/>
                  </a:lnTo>
                  <a:lnTo>
                    <a:pt x="433" y="303"/>
                  </a:lnTo>
                  <a:lnTo>
                    <a:pt x="451" y="296"/>
                  </a:lnTo>
                  <a:lnTo>
                    <a:pt x="462" y="291"/>
                  </a:lnTo>
                  <a:lnTo>
                    <a:pt x="473" y="283"/>
                  </a:lnTo>
                  <a:lnTo>
                    <a:pt x="484" y="276"/>
                  </a:lnTo>
                  <a:lnTo>
                    <a:pt x="496" y="266"/>
                  </a:lnTo>
                  <a:lnTo>
                    <a:pt x="496" y="266"/>
                  </a:lnTo>
                  <a:lnTo>
                    <a:pt x="501" y="260"/>
                  </a:lnTo>
                  <a:lnTo>
                    <a:pt x="506" y="251"/>
                  </a:lnTo>
                  <a:lnTo>
                    <a:pt x="510" y="242"/>
                  </a:lnTo>
                  <a:lnTo>
                    <a:pt x="515" y="234"/>
                  </a:lnTo>
                  <a:lnTo>
                    <a:pt x="522" y="213"/>
                  </a:lnTo>
                  <a:lnTo>
                    <a:pt x="527" y="192"/>
                  </a:lnTo>
                  <a:lnTo>
                    <a:pt x="532" y="171"/>
                  </a:lnTo>
                  <a:lnTo>
                    <a:pt x="535" y="155"/>
                  </a:lnTo>
                  <a:lnTo>
                    <a:pt x="537" y="138"/>
                  </a:lnTo>
                  <a:lnTo>
                    <a:pt x="537" y="138"/>
                  </a:lnTo>
                  <a:lnTo>
                    <a:pt x="537" y="131"/>
                  </a:lnTo>
                  <a:lnTo>
                    <a:pt x="533" y="111"/>
                  </a:lnTo>
                  <a:lnTo>
                    <a:pt x="531" y="100"/>
                  </a:lnTo>
                  <a:lnTo>
                    <a:pt x="527" y="88"/>
                  </a:lnTo>
                  <a:lnTo>
                    <a:pt x="522" y="75"/>
                  </a:lnTo>
                  <a:lnTo>
                    <a:pt x="515" y="63"/>
                  </a:lnTo>
                  <a:lnTo>
                    <a:pt x="515" y="63"/>
                  </a:lnTo>
                  <a:lnTo>
                    <a:pt x="500" y="44"/>
                  </a:lnTo>
                  <a:lnTo>
                    <a:pt x="493" y="37"/>
                  </a:lnTo>
                  <a:lnTo>
                    <a:pt x="485" y="31"/>
                  </a:lnTo>
                  <a:lnTo>
                    <a:pt x="477" y="25"/>
                  </a:lnTo>
                  <a:lnTo>
                    <a:pt x="465" y="21"/>
                  </a:lnTo>
                  <a:lnTo>
                    <a:pt x="453" y="17"/>
                  </a:lnTo>
                  <a:lnTo>
                    <a:pt x="438" y="13"/>
                  </a:lnTo>
                  <a:lnTo>
                    <a:pt x="438" y="13"/>
                  </a:lnTo>
                  <a:lnTo>
                    <a:pt x="407" y="9"/>
                  </a:lnTo>
                  <a:lnTo>
                    <a:pt x="384" y="6"/>
                  </a:lnTo>
                  <a:lnTo>
                    <a:pt x="363" y="5"/>
                  </a:lnTo>
                  <a:lnTo>
                    <a:pt x="342" y="5"/>
                  </a:lnTo>
                  <a:lnTo>
                    <a:pt x="342" y="5"/>
                  </a:lnTo>
                  <a:lnTo>
                    <a:pt x="333" y="5"/>
                  </a:lnTo>
                  <a:lnTo>
                    <a:pt x="327" y="4"/>
                  </a:lnTo>
                  <a:lnTo>
                    <a:pt x="319" y="1"/>
                  </a:lnTo>
                  <a:lnTo>
                    <a:pt x="316" y="0"/>
                  </a:lnTo>
                  <a:lnTo>
                    <a:pt x="312" y="1"/>
                  </a:lnTo>
                  <a:lnTo>
                    <a:pt x="306" y="4"/>
                  </a:lnTo>
                  <a:lnTo>
                    <a:pt x="298" y="10"/>
                  </a:lnTo>
                  <a:lnTo>
                    <a:pt x="298" y="10"/>
                  </a:lnTo>
                  <a:lnTo>
                    <a:pt x="289" y="18"/>
                  </a:lnTo>
                  <a:lnTo>
                    <a:pt x="277" y="31"/>
                  </a:lnTo>
                  <a:lnTo>
                    <a:pt x="268" y="46"/>
                  </a:lnTo>
                  <a:lnTo>
                    <a:pt x="258" y="61"/>
                  </a:lnTo>
                  <a:lnTo>
                    <a:pt x="242" y="85"/>
                  </a:lnTo>
                  <a:lnTo>
                    <a:pt x="235" y="96"/>
                  </a:lnTo>
                  <a:lnTo>
                    <a:pt x="235" y="96"/>
                  </a:lnTo>
                  <a:close/>
                </a:path>
              </a:pathLst>
            </a:custGeom>
            <a:solidFill>
              <a:schemeClr val="tx1"/>
            </a:solidFill>
            <a:ln w="7938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4" name="Freeform 24">
              <a:extLst>
                <a:ext uri="{FF2B5EF4-FFF2-40B4-BE49-F238E27FC236}">
                  <a16:creationId xmlns:a16="http://schemas.microsoft.com/office/drawing/2014/main" id="{D74A6616-257F-45B4-960B-B588C5768859}"/>
                </a:ext>
              </a:extLst>
            </p:cNvPr>
            <p:cNvSpPr>
              <a:spLocks/>
            </p:cNvSpPr>
            <p:nvPr/>
          </p:nvSpPr>
          <p:spPr bwMode="auto">
            <a:xfrm rot="1563121">
              <a:off x="3254136" y="3501683"/>
              <a:ext cx="221637" cy="342652"/>
            </a:xfrm>
            <a:custGeom>
              <a:avLst/>
              <a:gdLst>
                <a:gd name="T0" fmla="*/ 225 w 663"/>
                <a:gd name="T1" fmla="*/ 53 h 1025"/>
                <a:gd name="T2" fmla="*/ 159 w 663"/>
                <a:gd name="T3" fmla="*/ 55 h 1025"/>
                <a:gd name="T4" fmla="*/ 130 w 663"/>
                <a:gd name="T5" fmla="*/ 65 h 1025"/>
                <a:gd name="T6" fmla="*/ 68 w 663"/>
                <a:gd name="T7" fmla="*/ 107 h 1025"/>
                <a:gd name="T8" fmla="*/ 41 w 663"/>
                <a:gd name="T9" fmla="*/ 145 h 1025"/>
                <a:gd name="T10" fmla="*/ 36 w 663"/>
                <a:gd name="T11" fmla="*/ 176 h 1025"/>
                <a:gd name="T12" fmla="*/ 41 w 663"/>
                <a:gd name="T13" fmla="*/ 207 h 1025"/>
                <a:gd name="T14" fmla="*/ 58 w 663"/>
                <a:gd name="T15" fmla="*/ 238 h 1025"/>
                <a:gd name="T16" fmla="*/ 80 w 663"/>
                <a:gd name="T17" fmla="*/ 286 h 1025"/>
                <a:gd name="T18" fmla="*/ 96 w 663"/>
                <a:gd name="T19" fmla="*/ 395 h 1025"/>
                <a:gd name="T20" fmla="*/ 119 w 663"/>
                <a:gd name="T21" fmla="*/ 479 h 1025"/>
                <a:gd name="T22" fmla="*/ 180 w 663"/>
                <a:gd name="T23" fmla="*/ 630 h 1025"/>
                <a:gd name="T24" fmla="*/ 216 w 663"/>
                <a:gd name="T25" fmla="*/ 663 h 1025"/>
                <a:gd name="T26" fmla="*/ 244 w 663"/>
                <a:gd name="T27" fmla="*/ 690 h 1025"/>
                <a:gd name="T28" fmla="*/ 251 w 663"/>
                <a:gd name="T29" fmla="*/ 707 h 1025"/>
                <a:gd name="T30" fmla="*/ 249 w 663"/>
                <a:gd name="T31" fmla="*/ 733 h 1025"/>
                <a:gd name="T32" fmla="*/ 227 w 663"/>
                <a:gd name="T33" fmla="*/ 759 h 1025"/>
                <a:gd name="T34" fmla="*/ 170 w 663"/>
                <a:gd name="T35" fmla="*/ 798 h 1025"/>
                <a:gd name="T36" fmla="*/ 104 w 663"/>
                <a:gd name="T37" fmla="*/ 836 h 1025"/>
                <a:gd name="T38" fmla="*/ 80 w 663"/>
                <a:gd name="T39" fmla="*/ 865 h 1025"/>
                <a:gd name="T40" fmla="*/ 67 w 663"/>
                <a:gd name="T41" fmla="*/ 872 h 1025"/>
                <a:gd name="T42" fmla="*/ 15 w 663"/>
                <a:gd name="T43" fmla="*/ 896 h 1025"/>
                <a:gd name="T44" fmla="*/ 0 w 663"/>
                <a:gd name="T45" fmla="*/ 919 h 1025"/>
                <a:gd name="T46" fmla="*/ 5 w 663"/>
                <a:gd name="T47" fmla="*/ 944 h 1025"/>
                <a:gd name="T48" fmla="*/ 37 w 663"/>
                <a:gd name="T49" fmla="*/ 991 h 1025"/>
                <a:gd name="T50" fmla="*/ 80 w 663"/>
                <a:gd name="T51" fmla="*/ 1025 h 1025"/>
                <a:gd name="T52" fmla="*/ 91 w 663"/>
                <a:gd name="T53" fmla="*/ 1017 h 1025"/>
                <a:gd name="T54" fmla="*/ 107 w 663"/>
                <a:gd name="T55" fmla="*/ 980 h 1025"/>
                <a:gd name="T56" fmla="*/ 130 w 663"/>
                <a:gd name="T57" fmla="*/ 944 h 1025"/>
                <a:gd name="T58" fmla="*/ 151 w 663"/>
                <a:gd name="T59" fmla="*/ 923 h 1025"/>
                <a:gd name="T60" fmla="*/ 248 w 663"/>
                <a:gd name="T61" fmla="*/ 872 h 1025"/>
                <a:gd name="T62" fmla="*/ 341 w 663"/>
                <a:gd name="T63" fmla="*/ 832 h 1025"/>
                <a:gd name="T64" fmla="*/ 383 w 663"/>
                <a:gd name="T65" fmla="*/ 817 h 1025"/>
                <a:gd name="T66" fmla="*/ 435 w 663"/>
                <a:gd name="T67" fmla="*/ 791 h 1025"/>
                <a:gd name="T68" fmla="*/ 452 w 663"/>
                <a:gd name="T69" fmla="*/ 814 h 1025"/>
                <a:gd name="T70" fmla="*/ 478 w 663"/>
                <a:gd name="T71" fmla="*/ 834 h 1025"/>
                <a:gd name="T72" fmla="*/ 493 w 663"/>
                <a:gd name="T73" fmla="*/ 832 h 1025"/>
                <a:gd name="T74" fmla="*/ 516 w 663"/>
                <a:gd name="T75" fmla="*/ 802 h 1025"/>
                <a:gd name="T76" fmla="*/ 541 w 663"/>
                <a:gd name="T77" fmla="*/ 742 h 1025"/>
                <a:gd name="T78" fmla="*/ 546 w 663"/>
                <a:gd name="T79" fmla="*/ 726 h 1025"/>
                <a:gd name="T80" fmla="*/ 587 w 663"/>
                <a:gd name="T81" fmla="*/ 668 h 1025"/>
                <a:gd name="T82" fmla="*/ 613 w 663"/>
                <a:gd name="T83" fmla="*/ 630 h 1025"/>
                <a:gd name="T84" fmla="*/ 648 w 663"/>
                <a:gd name="T85" fmla="*/ 572 h 1025"/>
                <a:gd name="T86" fmla="*/ 663 w 663"/>
                <a:gd name="T87" fmla="*/ 533 h 1025"/>
                <a:gd name="T88" fmla="*/ 592 w 663"/>
                <a:gd name="T89" fmla="*/ 454 h 1025"/>
                <a:gd name="T90" fmla="*/ 512 w 663"/>
                <a:gd name="T91" fmla="*/ 386 h 1025"/>
                <a:gd name="T92" fmla="*/ 472 w 663"/>
                <a:gd name="T93" fmla="*/ 269 h 1025"/>
                <a:gd name="T94" fmla="*/ 499 w 663"/>
                <a:gd name="T95" fmla="*/ 225 h 1025"/>
                <a:gd name="T96" fmla="*/ 515 w 663"/>
                <a:gd name="T97" fmla="*/ 159 h 1025"/>
                <a:gd name="T98" fmla="*/ 520 w 663"/>
                <a:gd name="T99" fmla="*/ 105 h 1025"/>
                <a:gd name="T100" fmla="*/ 469 w 663"/>
                <a:gd name="T101" fmla="*/ 57 h 1025"/>
                <a:gd name="T102" fmla="*/ 432 w 663"/>
                <a:gd name="T103" fmla="*/ 29 h 1025"/>
                <a:gd name="T104" fmla="*/ 406 w 663"/>
                <a:gd name="T105" fmla="*/ 22 h 1025"/>
                <a:gd name="T106" fmla="*/ 379 w 663"/>
                <a:gd name="T107" fmla="*/ 19 h 1025"/>
                <a:gd name="T108" fmla="*/ 355 w 663"/>
                <a:gd name="T109" fmla="*/ 15 h 1025"/>
                <a:gd name="T110" fmla="*/ 312 w 663"/>
                <a:gd name="T111" fmla="*/ 0 h 1025"/>
                <a:gd name="T112" fmla="*/ 270 w 663"/>
                <a:gd name="T113" fmla="*/ 32 h 10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3" h="1025">
                  <a:moveTo>
                    <a:pt x="251" y="58"/>
                  </a:moveTo>
                  <a:lnTo>
                    <a:pt x="251" y="58"/>
                  </a:lnTo>
                  <a:lnTo>
                    <a:pt x="239" y="56"/>
                  </a:lnTo>
                  <a:lnTo>
                    <a:pt x="225" y="53"/>
                  </a:lnTo>
                  <a:lnTo>
                    <a:pt x="208" y="52"/>
                  </a:lnTo>
                  <a:lnTo>
                    <a:pt x="188" y="52"/>
                  </a:lnTo>
                  <a:lnTo>
                    <a:pt x="169" y="53"/>
                  </a:lnTo>
                  <a:lnTo>
                    <a:pt x="159" y="55"/>
                  </a:lnTo>
                  <a:lnTo>
                    <a:pt x="149" y="57"/>
                  </a:lnTo>
                  <a:lnTo>
                    <a:pt x="139" y="61"/>
                  </a:lnTo>
                  <a:lnTo>
                    <a:pt x="130" y="65"/>
                  </a:lnTo>
                  <a:lnTo>
                    <a:pt x="130" y="65"/>
                  </a:lnTo>
                  <a:lnTo>
                    <a:pt x="113" y="74"/>
                  </a:lnTo>
                  <a:lnTo>
                    <a:pt x="97" y="84"/>
                  </a:lnTo>
                  <a:lnTo>
                    <a:pt x="82" y="95"/>
                  </a:lnTo>
                  <a:lnTo>
                    <a:pt x="68" y="107"/>
                  </a:lnTo>
                  <a:lnTo>
                    <a:pt x="57" y="118"/>
                  </a:lnTo>
                  <a:lnTo>
                    <a:pt x="49" y="129"/>
                  </a:lnTo>
                  <a:lnTo>
                    <a:pt x="44" y="140"/>
                  </a:lnTo>
                  <a:lnTo>
                    <a:pt x="41" y="145"/>
                  </a:lnTo>
                  <a:lnTo>
                    <a:pt x="40" y="151"/>
                  </a:lnTo>
                  <a:lnTo>
                    <a:pt x="40" y="151"/>
                  </a:lnTo>
                  <a:lnTo>
                    <a:pt x="37" y="168"/>
                  </a:lnTo>
                  <a:lnTo>
                    <a:pt x="36" y="176"/>
                  </a:lnTo>
                  <a:lnTo>
                    <a:pt x="36" y="182"/>
                  </a:lnTo>
                  <a:lnTo>
                    <a:pt x="36" y="189"/>
                  </a:lnTo>
                  <a:lnTo>
                    <a:pt x="39" y="197"/>
                  </a:lnTo>
                  <a:lnTo>
                    <a:pt x="41" y="207"/>
                  </a:lnTo>
                  <a:lnTo>
                    <a:pt x="47" y="219"/>
                  </a:lnTo>
                  <a:lnTo>
                    <a:pt x="47" y="219"/>
                  </a:lnTo>
                  <a:lnTo>
                    <a:pt x="54" y="230"/>
                  </a:lnTo>
                  <a:lnTo>
                    <a:pt x="58" y="238"/>
                  </a:lnTo>
                  <a:lnTo>
                    <a:pt x="68" y="251"/>
                  </a:lnTo>
                  <a:lnTo>
                    <a:pt x="72" y="259"/>
                  </a:lnTo>
                  <a:lnTo>
                    <a:pt x="76" y="270"/>
                  </a:lnTo>
                  <a:lnTo>
                    <a:pt x="80" y="286"/>
                  </a:lnTo>
                  <a:lnTo>
                    <a:pt x="83" y="308"/>
                  </a:lnTo>
                  <a:lnTo>
                    <a:pt x="83" y="308"/>
                  </a:lnTo>
                  <a:lnTo>
                    <a:pt x="89" y="354"/>
                  </a:lnTo>
                  <a:lnTo>
                    <a:pt x="96" y="395"/>
                  </a:lnTo>
                  <a:lnTo>
                    <a:pt x="99" y="415"/>
                  </a:lnTo>
                  <a:lnTo>
                    <a:pt x="104" y="436"/>
                  </a:lnTo>
                  <a:lnTo>
                    <a:pt x="110" y="457"/>
                  </a:lnTo>
                  <a:lnTo>
                    <a:pt x="119" y="479"/>
                  </a:lnTo>
                  <a:lnTo>
                    <a:pt x="119" y="479"/>
                  </a:lnTo>
                  <a:lnTo>
                    <a:pt x="155" y="572"/>
                  </a:lnTo>
                  <a:lnTo>
                    <a:pt x="170" y="608"/>
                  </a:lnTo>
                  <a:lnTo>
                    <a:pt x="180" y="630"/>
                  </a:lnTo>
                  <a:lnTo>
                    <a:pt x="180" y="630"/>
                  </a:lnTo>
                  <a:lnTo>
                    <a:pt x="186" y="637"/>
                  </a:lnTo>
                  <a:lnTo>
                    <a:pt x="195" y="645"/>
                  </a:lnTo>
                  <a:lnTo>
                    <a:pt x="216" y="663"/>
                  </a:lnTo>
                  <a:lnTo>
                    <a:pt x="235" y="679"/>
                  </a:lnTo>
                  <a:lnTo>
                    <a:pt x="242" y="686"/>
                  </a:lnTo>
                  <a:lnTo>
                    <a:pt x="244" y="688"/>
                  </a:lnTo>
                  <a:lnTo>
                    <a:pt x="244" y="690"/>
                  </a:lnTo>
                  <a:lnTo>
                    <a:pt x="244" y="690"/>
                  </a:lnTo>
                  <a:lnTo>
                    <a:pt x="245" y="694"/>
                  </a:lnTo>
                  <a:lnTo>
                    <a:pt x="248" y="700"/>
                  </a:lnTo>
                  <a:lnTo>
                    <a:pt x="251" y="707"/>
                  </a:lnTo>
                  <a:lnTo>
                    <a:pt x="253" y="714"/>
                  </a:lnTo>
                  <a:lnTo>
                    <a:pt x="253" y="723"/>
                  </a:lnTo>
                  <a:lnTo>
                    <a:pt x="251" y="728"/>
                  </a:lnTo>
                  <a:lnTo>
                    <a:pt x="249" y="733"/>
                  </a:lnTo>
                  <a:lnTo>
                    <a:pt x="245" y="739"/>
                  </a:lnTo>
                  <a:lnTo>
                    <a:pt x="240" y="745"/>
                  </a:lnTo>
                  <a:lnTo>
                    <a:pt x="234" y="751"/>
                  </a:lnTo>
                  <a:lnTo>
                    <a:pt x="227" y="759"/>
                  </a:lnTo>
                  <a:lnTo>
                    <a:pt x="227" y="759"/>
                  </a:lnTo>
                  <a:lnTo>
                    <a:pt x="208" y="772"/>
                  </a:lnTo>
                  <a:lnTo>
                    <a:pt x="190" y="786"/>
                  </a:lnTo>
                  <a:lnTo>
                    <a:pt x="170" y="798"/>
                  </a:lnTo>
                  <a:lnTo>
                    <a:pt x="152" y="808"/>
                  </a:lnTo>
                  <a:lnTo>
                    <a:pt x="122" y="825"/>
                  </a:lnTo>
                  <a:lnTo>
                    <a:pt x="110" y="832"/>
                  </a:lnTo>
                  <a:lnTo>
                    <a:pt x="104" y="836"/>
                  </a:lnTo>
                  <a:lnTo>
                    <a:pt x="104" y="836"/>
                  </a:lnTo>
                  <a:lnTo>
                    <a:pt x="89" y="851"/>
                  </a:lnTo>
                  <a:lnTo>
                    <a:pt x="83" y="858"/>
                  </a:lnTo>
                  <a:lnTo>
                    <a:pt x="80" y="865"/>
                  </a:lnTo>
                  <a:lnTo>
                    <a:pt x="80" y="865"/>
                  </a:lnTo>
                  <a:lnTo>
                    <a:pt x="78" y="867"/>
                  </a:lnTo>
                  <a:lnTo>
                    <a:pt x="76" y="870"/>
                  </a:lnTo>
                  <a:lnTo>
                    <a:pt x="67" y="872"/>
                  </a:lnTo>
                  <a:lnTo>
                    <a:pt x="41" y="881"/>
                  </a:lnTo>
                  <a:lnTo>
                    <a:pt x="28" y="887"/>
                  </a:lnTo>
                  <a:lnTo>
                    <a:pt x="21" y="891"/>
                  </a:lnTo>
                  <a:lnTo>
                    <a:pt x="15" y="896"/>
                  </a:lnTo>
                  <a:lnTo>
                    <a:pt x="10" y="901"/>
                  </a:lnTo>
                  <a:lnTo>
                    <a:pt x="7" y="906"/>
                  </a:lnTo>
                  <a:lnTo>
                    <a:pt x="3" y="912"/>
                  </a:lnTo>
                  <a:lnTo>
                    <a:pt x="0" y="919"/>
                  </a:lnTo>
                  <a:lnTo>
                    <a:pt x="0" y="919"/>
                  </a:lnTo>
                  <a:lnTo>
                    <a:pt x="0" y="927"/>
                  </a:lnTo>
                  <a:lnTo>
                    <a:pt x="2" y="935"/>
                  </a:lnTo>
                  <a:lnTo>
                    <a:pt x="5" y="944"/>
                  </a:lnTo>
                  <a:lnTo>
                    <a:pt x="10" y="954"/>
                  </a:lnTo>
                  <a:lnTo>
                    <a:pt x="15" y="964"/>
                  </a:lnTo>
                  <a:lnTo>
                    <a:pt x="23" y="973"/>
                  </a:lnTo>
                  <a:lnTo>
                    <a:pt x="37" y="991"/>
                  </a:lnTo>
                  <a:lnTo>
                    <a:pt x="54" y="1007"/>
                  </a:lnTo>
                  <a:lnTo>
                    <a:pt x="68" y="1018"/>
                  </a:lnTo>
                  <a:lnTo>
                    <a:pt x="75" y="1022"/>
                  </a:lnTo>
                  <a:lnTo>
                    <a:pt x="80" y="1025"/>
                  </a:lnTo>
                  <a:lnTo>
                    <a:pt x="84" y="1025"/>
                  </a:lnTo>
                  <a:lnTo>
                    <a:pt x="87" y="1023"/>
                  </a:lnTo>
                  <a:lnTo>
                    <a:pt x="87" y="1023"/>
                  </a:lnTo>
                  <a:lnTo>
                    <a:pt x="91" y="1017"/>
                  </a:lnTo>
                  <a:lnTo>
                    <a:pt x="93" y="1011"/>
                  </a:lnTo>
                  <a:lnTo>
                    <a:pt x="98" y="999"/>
                  </a:lnTo>
                  <a:lnTo>
                    <a:pt x="103" y="986"/>
                  </a:lnTo>
                  <a:lnTo>
                    <a:pt x="107" y="980"/>
                  </a:lnTo>
                  <a:lnTo>
                    <a:pt x="112" y="973"/>
                  </a:lnTo>
                  <a:lnTo>
                    <a:pt x="112" y="973"/>
                  </a:lnTo>
                  <a:lnTo>
                    <a:pt x="122" y="959"/>
                  </a:lnTo>
                  <a:lnTo>
                    <a:pt x="130" y="944"/>
                  </a:lnTo>
                  <a:lnTo>
                    <a:pt x="135" y="937"/>
                  </a:lnTo>
                  <a:lnTo>
                    <a:pt x="140" y="930"/>
                  </a:lnTo>
                  <a:lnTo>
                    <a:pt x="145" y="927"/>
                  </a:lnTo>
                  <a:lnTo>
                    <a:pt x="151" y="923"/>
                  </a:lnTo>
                  <a:lnTo>
                    <a:pt x="151" y="923"/>
                  </a:lnTo>
                  <a:lnTo>
                    <a:pt x="174" y="912"/>
                  </a:lnTo>
                  <a:lnTo>
                    <a:pt x="208" y="893"/>
                  </a:lnTo>
                  <a:lnTo>
                    <a:pt x="248" y="872"/>
                  </a:lnTo>
                  <a:lnTo>
                    <a:pt x="266" y="862"/>
                  </a:lnTo>
                  <a:lnTo>
                    <a:pt x="284" y="855"/>
                  </a:lnTo>
                  <a:lnTo>
                    <a:pt x="284" y="855"/>
                  </a:lnTo>
                  <a:lnTo>
                    <a:pt x="341" y="832"/>
                  </a:lnTo>
                  <a:lnTo>
                    <a:pt x="363" y="824"/>
                  </a:lnTo>
                  <a:lnTo>
                    <a:pt x="376" y="819"/>
                  </a:lnTo>
                  <a:lnTo>
                    <a:pt x="376" y="819"/>
                  </a:lnTo>
                  <a:lnTo>
                    <a:pt x="383" y="817"/>
                  </a:lnTo>
                  <a:lnTo>
                    <a:pt x="389" y="814"/>
                  </a:lnTo>
                  <a:lnTo>
                    <a:pt x="400" y="806"/>
                  </a:lnTo>
                  <a:lnTo>
                    <a:pt x="412" y="794"/>
                  </a:lnTo>
                  <a:lnTo>
                    <a:pt x="435" y="791"/>
                  </a:lnTo>
                  <a:lnTo>
                    <a:pt x="435" y="791"/>
                  </a:lnTo>
                  <a:lnTo>
                    <a:pt x="439" y="798"/>
                  </a:lnTo>
                  <a:lnTo>
                    <a:pt x="444" y="806"/>
                  </a:lnTo>
                  <a:lnTo>
                    <a:pt x="452" y="814"/>
                  </a:lnTo>
                  <a:lnTo>
                    <a:pt x="459" y="823"/>
                  </a:lnTo>
                  <a:lnTo>
                    <a:pt x="469" y="830"/>
                  </a:lnTo>
                  <a:lnTo>
                    <a:pt x="474" y="832"/>
                  </a:lnTo>
                  <a:lnTo>
                    <a:pt x="478" y="834"/>
                  </a:lnTo>
                  <a:lnTo>
                    <a:pt x="483" y="834"/>
                  </a:lnTo>
                  <a:lnTo>
                    <a:pt x="488" y="833"/>
                  </a:lnTo>
                  <a:lnTo>
                    <a:pt x="488" y="833"/>
                  </a:lnTo>
                  <a:lnTo>
                    <a:pt x="493" y="832"/>
                  </a:lnTo>
                  <a:lnTo>
                    <a:pt x="498" y="828"/>
                  </a:lnTo>
                  <a:lnTo>
                    <a:pt x="503" y="823"/>
                  </a:lnTo>
                  <a:lnTo>
                    <a:pt x="506" y="817"/>
                  </a:lnTo>
                  <a:lnTo>
                    <a:pt x="516" y="802"/>
                  </a:lnTo>
                  <a:lnTo>
                    <a:pt x="524" y="785"/>
                  </a:lnTo>
                  <a:lnTo>
                    <a:pt x="531" y="768"/>
                  </a:lnTo>
                  <a:lnTo>
                    <a:pt x="537" y="754"/>
                  </a:lnTo>
                  <a:lnTo>
                    <a:pt x="541" y="742"/>
                  </a:lnTo>
                  <a:lnTo>
                    <a:pt x="542" y="736"/>
                  </a:lnTo>
                  <a:lnTo>
                    <a:pt x="542" y="736"/>
                  </a:lnTo>
                  <a:lnTo>
                    <a:pt x="543" y="733"/>
                  </a:lnTo>
                  <a:lnTo>
                    <a:pt x="546" y="726"/>
                  </a:lnTo>
                  <a:lnTo>
                    <a:pt x="557" y="709"/>
                  </a:lnTo>
                  <a:lnTo>
                    <a:pt x="580" y="676"/>
                  </a:lnTo>
                  <a:lnTo>
                    <a:pt x="580" y="676"/>
                  </a:lnTo>
                  <a:lnTo>
                    <a:pt x="587" y="668"/>
                  </a:lnTo>
                  <a:lnTo>
                    <a:pt x="590" y="661"/>
                  </a:lnTo>
                  <a:lnTo>
                    <a:pt x="598" y="650"/>
                  </a:lnTo>
                  <a:lnTo>
                    <a:pt x="613" y="630"/>
                  </a:lnTo>
                  <a:lnTo>
                    <a:pt x="613" y="630"/>
                  </a:lnTo>
                  <a:lnTo>
                    <a:pt x="624" y="616"/>
                  </a:lnTo>
                  <a:lnTo>
                    <a:pt x="634" y="601"/>
                  </a:lnTo>
                  <a:lnTo>
                    <a:pt x="641" y="587"/>
                  </a:lnTo>
                  <a:lnTo>
                    <a:pt x="648" y="572"/>
                  </a:lnTo>
                  <a:lnTo>
                    <a:pt x="660" y="548"/>
                  </a:lnTo>
                  <a:lnTo>
                    <a:pt x="662" y="538"/>
                  </a:lnTo>
                  <a:lnTo>
                    <a:pt x="663" y="533"/>
                  </a:lnTo>
                  <a:lnTo>
                    <a:pt x="663" y="533"/>
                  </a:lnTo>
                  <a:lnTo>
                    <a:pt x="661" y="528"/>
                  </a:lnTo>
                  <a:lnTo>
                    <a:pt x="656" y="520"/>
                  </a:lnTo>
                  <a:lnTo>
                    <a:pt x="639" y="500"/>
                  </a:lnTo>
                  <a:lnTo>
                    <a:pt x="592" y="454"/>
                  </a:lnTo>
                  <a:lnTo>
                    <a:pt x="592" y="454"/>
                  </a:lnTo>
                  <a:lnTo>
                    <a:pt x="567" y="432"/>
                  </a:lnTo>
                  <a:lnTo>
                    <a:pt x="542" y="410"/>
                  </a:lnTo>
                  <a:lnTo>
                    <a:pt x="512" y="386"/>
                  </a:lnTo>
                  <a:lnTo>
                    <a:pt x="456" y="286"/>
                  </a:lnTo>
                  <a:lnTo>
                    <a:pt x="456" y="286"/>
                  </a:lnTo>
                  <a:lnTo>
                    <a:pt x="460" y="281"/>
                  </a:lnTo>
                  <a:lnTo>
                    <a:pt x="472" y="269"/>
                  </a:lnTo>
                  <a:lnTo>
                    <a:pt x="485" y="249"/>
                  </a:lnTo>
                  <a:lnTo>
                    <a:pt x="493" y="238"/>
                  </a:lnTo>
                  <a:lnTo>
                    <a:pt x="499" y="225"/>
                  </a:lnTo>
                  <a:lnTo>
                    <a:pt x="499" y="225"/>
                  </a:lnTo>
                  <a:lnTo>
                    <a:pt x="504" y="212"/>
                  </a:lnTo>
                  <a:lnTo>
                    <a:pt x="507" y="196"/>
                  </a:lnTo>
                  <a:lnTo>
                    <a:pt x="511" y="177"/>
                  </a:lnTo>
                  <a:lnTo>
                    <a:pt x="515" y="159"/>
                  </a:lnTo>
                  <a:lnTo>
                    <a:pt x="519" y="126"/>
                  </a:lnTo>
                  <a:lnTo>
                    <a:pt x="520" y="108"/>
                  </a:lnTo>
                  <a:lnTo>
                    <a:pt x="520" y="108"/>
                  </a:lnTo>
                  <a:lnTo>
                    <a:pt x="520" y="105"/>
                  </a:lnTo>
                  <a:lnTo>
                    <a:pt x="517" y="103"/>
                  </a:lnTo>
                  <a:lnTo>
                    <a:pt x="511" y="94"/>
                  </a:lnTo>
                  <a:lnTo>
                    <a:pt x="491" y="76"/>
                  </a:lnTo>
                  <a:lnTo>
                    <a:pt x="469" y="57"/>
                  </a:lnTo>
                  <a:lnTo>
                    <a:pt x="452" y="43"/>
                  </a:lnTo>
                  <a:lnTo>
                    <a:pt x="452" y="43"/>
                  </a:lnTo>
                  <a:lnTo>
                    <a:pt x="442" y="36"/>
                  </a:lnTo>
                  <a:lnTo>
                    <a:pt x="432" y="29"/>
                  </a:lnTo>
                  <a:lnTo>
                    <a:pt x="426" y="26"/>
                  </a:lnTo>
                  <a:lnTo>
                    <a:pt x="420" y="24"/>
                  </a:lnTo>
                  <a:lnTo>
                    <a:pt x="413" y="22"/>
                  </a:lnTo>
                  <a:lnTo>
                    <a:pt x="406" y="22"/>
                  </a:lnTo>
                  <a:lnTo>
                    <a:pt x="406" y="22"/>
                  </a:lnTo>
                  <a:lnTo>
                    <a:pt x="392" y="21"/>
                  </a:lnTo>
                  <a:lnTo>
                    <a:pt x="385" y="20"/>
                  </a:lnTo>
                  <a:lnTo>
                    <a:pt x="379" y="19"/>
                  </a:lnTo>
                  <a:lnTo>
                    <a:pt x="370" y="19"/>
                  </a:lnTo>
                  <a:lnTo>
                    <a:pt x="370" y="19"/>
                  </a:lnTo>
                  <a:lnTo>
                    <a:pt x="363" y="18"/>
                  </a:lnTo>
                  <a:lnTo>
                    <a:pt x="355" y="15"/>
                  </a:lnTo>
                  <a:lnTo>
                    <a:pt x="338" y="8"/>
                  </a:lnTo>
                  <a:lnTo>
                    <a:pt x="322" y="1"/>
                  </a:lnTo>
                  <a:lnTo>
                    <a:pt x="316" y="0"/>
                  </a:lnTo>
                  <a:lnTo>
                    <a:pt x="312" y="0"/>
                  </a:lnTo>
                  <a:lnTo>
                    <a:pt x="312" y="0"/>
                  </a:lnTo>
                  <a:lnTo>
                    <a:pt x="302" y="8"/>
                  </a:lnTo>
                  <a:lnTo>
                    <a:pt x="289" y="18"/>
                  </a:lnTo>
                  <a:lnTo>
                    <a:pt x="270" y="32"/>
                  </a:lnTo>
                  <a:lnTo>
                    <a:pt x="251" y="58"/>
                  </a:lnTo>
                  <a:close/>
                </a:path>
              </a:pathLst>
            </a:custGeom>
            <a:solidFill>
              <a:schemeClr val="tx1"/>
            </a:solidFill>
            <a:ln w="7938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5" name="Freeform 34">
              <a:extLst>
                <a:ext uri="{FF2B5EF4-FFF2-40B4-BE49-F238E27FC236}">
                  <a16:creationId xmlns:a16="http://schemas.microsoft.com/office/drawing/2014/main" id="{77C05BE1-7A1C-4BB2-B01F-2A7B813705F7}"/>
                </a:ext>
              </a:extLst>
            </p:cNvPr>
            <p:cNvSpPr>
              <a:spLocks/>
            </p:cNvSpPr>
            <p:nvPr/>
          </p:nvSpPr>
          <p:spPr bwMode="auto">
            <a:xfrm rot="18911419">
              <a:off x="8464508" y="3410377"/>
              <a:ext cx="195630" cy="339187"/>
            </a:xfrm>
            <a:custGeom>
              <a:avLst/>
              <a:gdLst>
                <a:gd name="T0" fmla="*/ 379 w 819"/>
                <a:gd name="T1" fmla="*/ 1 h 1420"/>
                <a:gd name="T2" fmla="*/ 283 w 819"/>
                <a:gd name="T3" fmla="*/ 8 h 1420"/>
                <a:gd name="T4" fmla="*/ 231 w 819"/>
                <a:gd name="T5" fmla="*/ 62 h 1420"/>
                <a:gd name="T6" fmla="*/ 213 w 819"/>
                <a:gd name="T7" fmla="*/ 146 h 1420"/>
                <a:gd name="T8" fmla="*/ 208 w 819"/>
                <a:gd name="T9" fmla="*/ 283 h 1420"/>
                <a:gd name="T10" fmla="*/ 203 w 819"/>
                <a:gd name="T11" fmla="*/ 355 h 1420"/>
                <a:gd name="T12" fmla="*/ 184 w 819"/>
                <a:gd name="T13" fmla="*/ 418 h 1420"/>
                <a:gd name="T14" fmla="*/ 182 w 819"/>
                <a:gd name="T15" fmla="*/ 486 h 1420"/>
                <a:gd name="T16" fmla="*/ 161 w 819"/>
                <a:gd name="T17" fmla="*/ 511 h 1420"/>
                <a:gd name="T18" fmla="*/ 72 w 819"/>
                <a:gd name="T19" fmla="*/ 392 h 1420"/>
                <a:gd name="T20" fmla="*/ 38 w 819"/>
                <a:gd name="T21" fmla="*/ 361 h 1420"/>
                <a:gd name="T22" fmla="*/ 17 w 819"/>
                <a:gd name="T23" fmla="*/ 361 h 1420"/>
                <a:gd name="T24" fmla="*/ 4 w 819"/>
                <a:gd name="T25" fmla="*/ 414 h 1420"/>
                <a:gd name="T26" fmla="*/ 11 w 819"/>
                <a:gd name="T27" fmla="*/ 462 h 1420"/>
                <a:gd name="T28" fmla="*/ 35 w 819"/>
                <a:gd name="T29" fmla="*/ 481 h 1420"/>
                <a:gd name="T30" fmla="*/ 73 w 819"/>
                <a:gd name="T31" fmla="*/ 493 h 1420"/>
                <a:gd name="T32" fmla="*/ 121 w 819"/>
                <a:gd name="T33" fmla="*/ 633 h 1420"/>
                <a:gd name="T34" fmla="*/ 75 w 819"/>
                <a:gd name="T35" fmla="*/ 616 h 1420"/>
                <a:gd name="T36" fmla="*/ 27 w 819"/>
                <a:gd name="T37" fmla="*/ 592 h 1420"/>
                <a:gd name="T38" fmla="*/ 7 w 819"/>
                <a:gd name="T39" fmla="*/ 610 h 1420"/>
                <a:gd name="T40" fmla="*/ 11 w 819"/>
                <a:gd name="T41" fmla="*/ 683 h 1420"/>
                <a:gd name="T42" fmla="*/ 61 w 819"/>
                <a:gd name="T43" fmla="*/ 743 h 1420"/>
                <a:gd name="T44" fmla="*/ 101 w 819"/>
                <a:gd name="T45" fmla="*/ 819 h 1420"/>
                <a:gd name="T46" fmla="*/ 146 w 819"/>
                <a:gd name="T47" fmla="*/ 872 h 1420"/>
                <a:gd name="T48" fmla="*/ 208 w 819"/>
                <a:gd name="T49" fmla="*/ 855 h 1420"/>
                <a:gd name="T50" fmla="*/ 244 w 819"/>
                <a:gd name="T51" fmla="*/ 855 h 1420"/>
                <a:gd name="T52" fmla="*/ 293 w 819"/>
                <a:gd name="T53" fmla="*/ 912 h 1420"/>
                <a:gd name="T54" fmla="*/ 428 w 819"/>
                <a:gd name="T55" fmla="*/ 1166 h 1420"/>
                <a:gd name="T56" fmla="*/ 390 w 819"/>
                <a:gd name="T57" fmla="*/ 1220 h 1420"/>
                <a:gd name="T58" fmla="*/ 325 w 819"/>
                <a:gd name="T59" fmla="*/ 1236 h 1420"/>
                <a:gd name="T60" fmla="*/ 328 w 819"/>
                <a:gd name="T61" fmla="*/ 1280 h 1420"/>
                <a:gd name="T62" fmla="*/ 407 w 819"/>
                <a:gd name="T63" fmla="*/ 1315 h 1420"/>
                <a:gd name="T64" fmla="*/ 544 w 819"/>
                <a:gd name="T65" fmla="*/ 1358 h 1420"/>
                <a:gd name="T66" fmla="*/ 617 w 819"/>
                <a:gd name="T67" fmla="*/ 1415 h 1420"/>
                <a:gd name="T68" fmla="*/ 647 w 819"/>
                <a:gd name="T69" fmla="*/ 1418 h 1420"/>
                <a:gd name="T70" fmla="*/ 700 w 819"/>
                <a:gd name="T71" fmla="*/ 1352 h 1420"/>
                <a:gd name="T72" fmla="*/ 717 w 819"/>
                <a:gd name="T73" fmla="*/ 1356 h 1420"/>
                <a:gd name="T74" fmla="*/ 716 w 819"/>
                <a:gd name="T75" fmla="*/ 1314 h 1420"/>
                <a:gd name="T76" fmla="*/ 648 w 819"/>
                <a:gd name="T77" fmla="*/ 1184 h 1420"/>
                <a:gd name="T78" fmla="*/ 578 w 819"/>
                <a:gd name="T79" fmla="*/ 1038 h 1420"/>
                <a:gd name="T80" fmla="*/ 538 w 819"/>
                <a:gd name="T81" fmla="*/ 940 h 1420"/>
                <a:gd name="T82" fmla="*/ 526 w 819"/>
                <a:gd name="T83" fmla="*/ 834 h 1420"/>
                <a:gd name="T84" fmla="*/ 576 w 819"/>
                <a:gd name="T85" fmla="*/ 773 h 1420"/>
                <a:gd name="T86" fmla="*/ 708 w 819"/>
                <a:gd name="T87" fmla="*/ 675 h 1420"/>
                <a:gd name="T88" fmla="*/ 807 w 819"/>
                <a:gd name="T89" fmla="*/ 610 h 1420"/>
                <a:gd name="T90" fmla="*/ 814 w 819"/>
                <a:gd name="T91" fmla="*/ 565 h 1420"/>
                <a:gd name="T92" fmla="*/ 757 w 819"/>
                <a:gd name="T93" fmla="*/ 485 h 1420"/>
                <a:gd name="T94" fmla="*/ 661 w 819"/>
                <a:gd name="T95" fmla="*/ 427 h 1420"/>
                <a:gd name="T96" fmla="*/ 720 w 819"/>
                <a:gd name="T97" fmla="*/ 398 h 1420"/>
                <a:gd name="T98" fmla="*/ 740 w 819"/>
                <a:gd name="T99" fmla="*/ 381 h 1420"/>
                <a:gd name="T100" fmla="*/ 751 w 819"/>
                <a:gd name="T101" fmla="*/ 310 h 1420"/>
                <a:gd name="T102" fmla="*/ 672 w 819"/>
                <a:gd name="T103" fmla="*/ 173 h 1420"/>
                <a:gd name="T104" fmla="*/ 622 w 819"/>
                <a:gd name="T105" fmla="*/ 136 h 1420"/>
                <a:gd name="T106" fmla="*/ 522 w 819"/>
                <a:gd name="T107" fmla="*/ 93 h 1420"/>
                <a:gd name="T108" fmla="*/ 442 w 819"/>
                <a:gd name="T109" fmla="*/ 16 h 1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19" h="1420">
                  <a:moveTo>
                    <a:pt x="422" y="11"/>
                  </a:moveTo>
                  <a:lnTo>
                    <a:pt x="422" y="11"/>
                  </a:lnTo>
                  <a:lnTo>
                    <a:pt x="411" y="7"/>
                  </a:lnTo>
                  <a:lnTo>
                    <a:pt x="402" y="5"/>
                  </a:lnTo>
                  <a:lnTo>
                    <a:pt x="392" y="2"/>
                  </a:lnTo>
                  <a:lnTo>
                    <a:pt x="379" y="1"/>
                  </a:lnTo>
                  <a:lnTo>
                    <a:pt x="361" y="0"/>
                  </a:lnTo>
                  <a:lnTo>
                    <a:pt x="339" y="0"/>
                  </a:lnTo>
                  <a:lnTo>
                    <a:pt x="311" y="1"/>
                  </a:lnTo>
                  <a:lnTo>
                    <a:pt x="311" y="1"/>
                  </a:lnTo>
                  <a:lnTo>
                    <a:pt x="297" y="4"/>
                  </a:lnTo>
                  <a:lnTo>
                    <a:pt x="283" y="8"/>
                  </a:lnTo>
                  <a:lnTo>
                    <a:pt x="272" y="13"/>
                  </a:lnTo>
                  <a:lnTo>
                    <a:pt x="261" y="21"/>
                  </a:lnTo>
                  <a:lnTo>
                    <a:pt x="252" y="31"/>
                  </a:lnTo>
                  <a:lnTo>
                    <a:pt x="244" y="39"/>
                  </a:lnTo>
                  <a:lnTo>
                    <a:pt x="238" y="51"/>
                  </a:lnTo>
                  <a:lnTo>
                    <a:pt x="231" y="62"/>
                  </a:lnTo>
                  <a:lnTo>
                    <a:pt x="226" y="73"/>
                  </a:lnTo>
                  <a:lnTo>
                    <a:pt x="223" y="85"/>
                  </a:lnTo>
                  <a:lnTo>
                    <a:pt x="217" y="107"/>
                  </a:lnTo>
                  <a:lnTo>
                    <a:pt x="213" y="128"/>
                  </a:lnTo>
                  <a:lnTo>
                    <a:pt x="213" y="146"/>
                  </a:lnTo>
                  <a:lnTo>
                    <a:pt x="213" y="146"/>
                  </a:lnTo>
                  <a:lnTo>
                    <a:pt x="213" y="199"/>
                  </a:lnTo>
                  <a:lnTo>
                    <a:pt x="214" y="235"/>
                  </a:lnTo>
                  <a:lnTo>
                    <a:pt x="214" y="235"/>
                  </a:lnTo>
                  <a:lnTo>
                    <a:pt x="213" y="248"/>
                  </a:lnTo>
                  <a:lnTo>
                    <a:pt x="210" y="266"/>
                  </a:lnTo>
                  <a:lnTo>
                    <a:pt x="208" y="283"/>
                  </a:lnTo>
                  <a:lnTo>
                    <a:pt x="207" y="302"/>
                  </a:lnTo>
                  <a:lnTo>
                    <a:pt x="207" y="302"/>
                  </a:lnTo>
                  <a:lnTo>
                    <a:pt x="207" y="328"/>
                  </a:lnTo>
                  <a:lnTo>
                    <a:pt x="205" y="340"/>
                  </a:lnTo>
                  <a:lnTo>
                    <a:pt x="203" y="355"/>
                  </a:lnTo>
                  <a:lnTo>
                    <a:pt x="203" y="355"/>
                  </a:lnTo>
                  <a:lnTo>
                    <a:pt x="198" y="371"/>
                  </a:lnTo>
                  <a:lnTo>
                    <a:pt x="193" y="386"/>
                  </a:lnTo>
                  <a:lnTo>
                    <a:pt x="188" y="401"/>
                  </a:lnTo>
                  <a:lnTo>
                    <a:pt x="186" y="409"/>
                  </a:lnTo>
                  <a:lnTo>
                    <a:pt x="184" y="418"/>
                  </a:lnTo>
                  <a:lnTo>
                    <a:pt x="184" y="418"/>
                  </a:lnTo>
                  <a:lnTo>
                    <a:pt x="184" y="428"/>
                  </a:lnTo>
                  <a:lnTo>
                    <a:pt x="184" y="438"/>
                  </a:lnTo>
                  <a:lnTo>
                    <a:pt x="186" y="458"/>
                  </a:lnTo>
                  <a:lnTo>
                    <a:pt x="186" y="467"/>
                  </a:lnTo>
                  <a:lnTo>
                    <a:pt x="184" y="476"/>
                  </a:lnTo>
                  <a:lnTo>
                    <a:pt x="182" y="486"/>
                  </a:lnTo>
                  <a:lnTo>
                    <a:pt x="177" y="495"/>
                  </a:lnTo>
                  <a:lnTo>
                    <a:pt x="177" y="495"/>
                  </a:lnTo>
                  <a:lnTo>
                    <a:pt x="168" y="508"/>
                  </a:lnTo>
                  <a:lnTo>
                    <a:pt x="165" y="512"/>
                  </a:lnTo>
                  <a:lnTo>
                    <a:pt x="162" y="512"/>
                  </a:lnTo>
                  <a:lnTo>
                    <a:pt x="161" y="511"/>
                  </a:lnTo>
                  <a:lnTo>
                    <a:pt x="157" y="507"/>
                  </a:lnTo>
                  <a:lnTo>
                    <a:pt x="148" y="495"/>
                  </a:lnTo>
                  <a:lnTo>
                    <a:pt x="148" y="495"/>
                  </a:lnTo>
                  <a:lnTo>
                    <a:pt x="98" y="427"/>
                  </a:lnTo>
                  <a:lnTo>
                    <a:pt x="98" y="427"/>
                  </a:lnTo>
                  <a:lnTo>
                    <a:pt x="72" y="392"/>
                  </a:lnTo>
                  <a:lnTo>
                    <a:pt x="56" y="373"/>
                  </a:lnTo>
                  <a:lnTo>
                    <a:pt x="50" y="367"/>
                  </a:lnTo>
                  <a:lnTo>
                    <a:pt x="45" y="365"/>
                  </a:lnTo>
                  <a:lnTo>
                    <a:pt x="45" y="365"/>
                  </a:lnTo>
                  <a:lnTo>
                    <a:pt x="41" y="364"/>
                  </a:lnTo>
                  <a:lnTo>
                    <a:pt x="38" y="361"/>
                  </a:lnTo>
                  <a:lnTo>
                    <a:pt x="35" y="357"/>
                  </a:lnTo>
                  <a:lnTo>
                    <a:pt x="31" y="355"/>
                  </a:lnTo>
                  <a:lnTo>
                    <a:pt x="27" y="354"/>
                  </a:lnTo>
                  <a:lnTo>
                    <a:pt x="25" y="354"/>
                  </a:lnTo>
                  <a:lnTo>
                    <a:pt x="22" y="355"/>
                  </a:lnTo>
                  <a:lnTo>
                    <a:pt x="17" y="361"/>
                  </a:lnTo>
                  <a:lnTo>
                    <a:pt x="11" y="371"/>
                  </a:lnTo>
                  <a:lnTo>
                    <a:pt x="11" y="371"/>
                  </a:lnTo>
                  <a:lnTo>
                    <a:pt x="7" y="377"/>
                  </a:lnTo>
                  <a:lnTo>
                    <a:pt x="6" y="385"/>
                  </a:lnTo>
                  <a:lnTo>
                    <a:pt x="4" y="399"/>
                  </a:lnTo>
                  <a:lnTo>
                    <a:pt x="4" y="414"/>
                  </a:lnTo>
                  <a:lnTo>
                    <a:pt x="5" y="429"/>
                  </a:lnTo>
                  <a:lnTo>
                    <a:pt x="6" y="441"/>
                  </a:lnTo>
                  <a:lnTo>
                    <a:pt x="9" y="451"/>
                  </a:lnTo>
                  <a:lnTo>
                    <a:pt x="11" y="460"/>
                  </a:lnTo>
                  <a:lnTo>
                    <a:pt x="11" y="460"/>
                  </a:lnTo>
                  <a:lnTo>
                    <a:pt x="11" y="462"/>
                  </a:lnTo>
                  <a:lnTo>
                    <a:pt x="14" y="467"/>
                  </a:lnTo>
                  <a:lnTo>
                    <a:pt x="16" y="471"/>
                  </a:lnTo>
                  <a:lnTo>
                    <a:pt x="20" y="475"/>
                  </a:lnTo>
                  <a:lnTo>
                    <a:pt x="26" y="479"/>
                  </a:lnTo>
                  <a:lnTo>
                    <a:pt x="35" y="481"/>
                  </a:lnTo>
                  <a:lnTo>
                    <a:pt x="35" y="481"/>
                  </a:lnTo>
                  <a:lnTo>
                    <a:pt x="43" y="484"/>
                  </a:lnTo>
                  <a:lnTo>
                    <a:pt x="50" y="485"/>
                  </a:lnTo>
                  <a:lnTo>
                    <a:pt x="61" y="487"/>
                  </a:lnTo>
                  <a:lnTo>
                    <a:pt x="64" y="488"/>
                  </a:lnTo>
                  <a:lnTo>
                    <a:pt x="68" y="490"/>
                  </a:lnTo>
                  <a:lnTo>
                    <a:pt x="73" y="493"/>
                  </a:lnTo>
                  <a:lnTo>
                    <a:pt x="78" y="500"/>
                  </a:lnTo>
                  <a:lnTo>
                    <a:pt x="78" y="500"/>
                  </a:lnTo>
                  <a:lnTo>
                    <a:pt x="93" y="521"/>
                  </a:lnTo>
                  <a:lnTo>
                    <a:pt x="110" y="549"/>
                  </a:lnTo>
                  <a:lnTo>
                    <a:pt x="131" y="586"/>
                  </a:lnTo>
                  <a:lnTo>
                    <a:pt x="121" y="633"/>
                  </a:lnTo>
                  <a:lnTo>
                    <a:pt x="121" y="633"/>
                  </a:lnTo>
                  <a:lnTo>
                    <a:pt x="114" y="632"/>
                  </a:lnTo>
                  <a:lnTo>
                    <a:pt x="103" y="628"/>
                  </a:lnTo>
                  <a:lnTo>
                    <a:pt x="85" y="622"/>
                  </a:lnTo>
                  <a:lnTo>
                    <a:pt x="85" y="622"/>
                  </a:lnTo>
                  <a:lnTo>
                    <a:pt x="75" y="616"/>
                  </a:lnTo>
                  <a:lnTo>
                    <a:pt x="66" y="610"/>
                  </a:lnTo>
                  <a:lnTo>
                    <a:pt x="56" y="602"/>
                  </a:lnTo>
                  <a:lnTo>
                    <a:pt x="46" y="597"/>
                  </a:lnTo>
                  <a:lnTo>
                    <a:pt x="37" y="594"/>
                  </a:lnTo>
                  <a:lnTo>
                    <a:pt x="32" y="592"/>
                  </a:lnTo>
                  <a:lnTo>
                    <a:pt x="27" y="592"/>
                  </a:lnTo>
                  <a:lnTo>
                    <a:pt x="24" y="594"/>
                  </a:lnTo>
                  <a:lnTo>
                    <a:pt x="19" y="596"/>
                  </a:lnTo>
                  <a:lnTo>
                    <a:pt x="15" y="599"/>
                  </a:lnTo>
                  <a:lnTo>
                    <a:pt x="11" y="604"/>
                  </a:lnTo>
                  <a:lnTo>
                    <a:pt x="11" y="604"/>
                  </a:lnTo>
                  <a:lnTo>
                    <a:pt x="7" y="610"/>
                  </a:lnTo>
                  <a:lnTo>
                    <a:pt x="5" y="616"/>
                  </a:lnTo>
                  <a:lnTo>
                    <a:pt x="1" y="628"/>
                  </a:lnTo>
                  <a:lnTo>
                    <a:pt x="0" y="642"/>
                  </a:lnTo>
                  <a:lnTo>
                    <a:pt x="1" y="655"/>
                  </a:lnTo>
                  <a:lnTo>
                    <a:pt x="5" y="669"/>
                  </a:lnTo>
                  <a:lnTo>
                    <a:pt x="11" y="683"/>
                  </a:lnTo>
                  <a:lnTo>
                    <a:pt x="19" y="694"/>
                  </a:lnTo>
                  <a:lnTo>
                    <a:pt x="28" y="705"/>
                  </a:lnTo>
                  <a:lnTo>
                    <a:pt x="28" y="705"/>
                  </a:lnTo>
                  <a:lnTo>
                    <a:pt x="40" y="715"/>
                  </a:lnTo>
                  <a:lnTo>
                    <a:pt x="50" y="728"/>
                  </a:lnTo>
                  <a:lnTo>
                    <a:pt x="61" y="743"/>
                  </a:lnTo>
                  <a:lnTo>
                    <a:pt x="69" y="757"/>
                  </a:lnTo>
                  <a:lnTo>
                    <a:pt x="84" y="782"/>
                  </a:lnTo>
                  <a:lnTo>
                    <a:pt x="90" y="792"/>
                  </a:lnTo>
                  <a:lnTo>
                    <a:pt x="90" y="792"/>
                  </a:lnTo>
                  <a:lnTo>
                    <a:pt x="95" y="805"/>
                  </a:lnTo>
                  <a:lnTo>
                    <a:pt x="101" y="819"/>
                  </a:lnTo>
                  <a:lnTo>
                    <a:pt x="110" y="835"/>
                  </a:lnTo>
                  <a:lnTo>
                    <a:pt x="120" y="851"/>
                  </a:lnTo>
                  <a:lnTo>
                    <a:pt x="126" y="857"/>
                  </a:lnTo>
                  <a:lnTo>
                    <a:pt x="132" y="863"/>
                  </a:lnTo>
                  <a:lnTo>
                    <a:pt x="139" y="868"/>
                  </a:lnTo>
                  <a:lnTo>
                    <a:pt x="146" y="872"/>
                  </a:lnTo>
                  <a:lnTo>
                    <a:pt x="153" y="873"/>
                  </a:lnTo>
                  <a:lnTo>
                    <a:pt x="161" y="872"/>
                  </a:lnTo>
                  <a:lnTo>
                    <a:pt x="161" y="872"/>
                  </a:lnTo>
                  <a:lnTo>
                    <a:pt x="176" y="868"/>
                  </a:lnTo>
                  <a:lnTo>
                    <a:pt x="188" y="865"/>
                  </a:lnTo>
                  <a:lnTo>
                    <a:pt x="208" y="855"/>
                  </a:lnTo>
                  <a:lnTo>
                    <a:pt x="215" y="851"/>
                  </a:lnTo>
                  <a:lnTo>
                    <a:pt x="221" y="848"/>
                  </a:lnTo>
                  <a:lnTo>
                    <a:pt x="226" y="847"/>
                  </a:lnTo>
                  <a:lnTo>
                    <a:pt x="233" y="848"/>
                  </a:lnTo>
                  <a:lnTo>
                    <a:pt x="233" y="848"/>
                  </a:lnTo>
                  <a:lnTo>
                    <a:pt x="244" y="855"/>
                  </a:lnTo>
                  <a:lnTo>
                    <a:pt x="251" y="861"/>
                  </a:lnTo>
                  <a:lnTo>
                    <a:pt x="260" y="867"/>
                  </a:lnTo>
                  <a:lnTo>
                    <a:pt x="268" y="876"/>
                  </a:lnTo>
                  <a:lnTo>
                    <a:pt x="277" y="886"/>
                  </a:lnTo>
                  <a:lnTo>
                    <a:pt x="286" y="898"/>
                  </a:lnTo>
                  <a:lnTo>
                    <a:pt x="293" y="912"/>
                  </a:lnTo>
                  <a:lnTo>
                    <a:pt x="293" y="912"/>
                  </a:lnTo>
                  <a:lnTo>
                    <a:pt x="322" y="966"/>
                  </a:lnTo>
                  <a:lnTo>
                    <a:pt x="365" y="1046"/>
                  </a:lnTo>
                  <a:lnTo>
                    <a:pt x="406" y="1123"/>
                  </a:lnTo>
                  <a:lnTo>
                    <a:pt x="419" y="1150"/>
                  </a:lnTo>
                  <a:lnTo>
                    <a:pt x="428" y="1166"/>
                  </a:lnTo>
                  <a:lnTo>
                    <a:pt x="428" y="1166"/>
                  </a:lnTo>
                  <a:lnTo>
                    <a:pt x="449" y="1226"/>
                  </a:lnTo>
                  <a:lnTo>
                    <a:pt x="449" y="1226"/>
                  </a:lnTo>
                  <a:lnTo>
                    <a:pt x="430" y="1223"/>
                  </a:lnTo>
                  <a:lnTo>
                    <a:pt x="412" y="1221"/>
                  </a:lnTo>
                  <a:lnTo>
                    <a:pt x="390" y="1220"/>
                  </a:lnTo>
                  <a:lnTo>
                    <a:pt x="366" y="1220"/>
                  </a:lnTo>
                  <a:lnTo>
                    <a:pt x="356" y="1221"/>
                  </a:lnTo>
                  <a:lnTo>
                    <a:pt x="346" y="1223"/>
                  </a:lnTo>
                  <a:lnTo>
                    <a:pt x="338" y="1226"/>
                  </a:lnTo>
                  <a:lnTo>
                    <a:pt x="330" y="1229"/>
                  </a:lnTo>
                  <a:lnTo>
                    <a:pt x="325" y="1236"/>
                  </a:lnTo>
                  <a:lnTo>
                    <a:pt x="323" y="1242"/>
                  </a:lnTo>
                  <a:lnTo>
                    <a:pt x="323" y="1242"/>
                  </a:lnTo>
                  <a:lnTo>
                    <a:pt x="320" y="1254"/>
                  </a:lnTo>
                  <a:lnTo>
                    <a:pt x="320" y="1265"/>
                  </a:lnTo>
                  <a:lnTo>
                    <a:pt x="323" y="1274"/>
                  </a:lnTo>
                  <a:lnTo>
                    <a:pt x="328" y="1280"/>
                  </a:lnTo>
                  <a:lnTo>
                    <a:pt x="334" y="1286"/>
                  </a:lnTo>
                  <a:lnTo>
                    <a:pt x="344" y="1291"/>
                  </a:lnTo>
                  <a:lnTo>
                    <a:pt x="369" y="1302"/>
                  </a:lnTo>
                  <a:lnTo>
                    <a:pt x="369" y="1302"/>
                  </a:lnTo>
                  <a:lnTo>
                    <a:pt x="385" y="1309"/>
                  </a:lnTo>
                  <a:lnTo>
                    <a:pt x="407" y="1315"/>
                  </a:lnTo>
                  <a:lnTo>
                    <a:pt x="456" y="1327"/>
                  </a:lnTo>
                  <a:lnTo>
                    <a:pt x="482" y="1335"/>
                  </a:lnTo>
                  <a:lnTo>
                    <a:pt x="507" y="1342"/>
                  </a:lnTo>
                  <a:lnTo>
                    <a:pt x="527" y="1349"/>
                  </a:lnTo>
                  <a:lnTo>
                    <a:pt x="537" y="1353"/>
                  </a:lnTo>
                  <a:lnTo>
                    <a:pt x="544" y="1358"/>
                  </a:lnTo>
                  <a:lnTo>
                    <a:pt x="544" y="1358"/>
                  </a:lnTo>
                  <a:lnTo>
                    <a:pt x="558" y="1368"/>
                  </a:lnTo>
                  <a:lnTo>
                    <a:pt x="571" y="1379"/>
                  </a:lnTo>
                  <a:lnTo>
                    <a:pt x="597" y="1401"/>
                  </a:lnTo>
                  <a:lnTo>
                    <a:pt x="611" y="1411"/>
                  </a:lnTo>
                  <a:lnTo>
                    <a:pt x="617" y="1415"/>
                  </a:lnTo>
                  <a:lnTo>
                    <a:pt x="623" y="1418"/>
                  </a:lnTo>
                  <a:lnTo>
                    <a:pt x="630" y="1420"/>
                  </a:lnTo>
                  <a:lnTo>
                    <a:pt x="636" y="1420"/>
                  </a:lnTo>
                  <a:lnTo>
                    <a:pt x="641" y="1419"/>
                  </a:lnTo>
                  <a:lnTo>
                    <a:pt x="647" y="1418"/>
                  </a:lnTo>
                  <a:lnTo>
                    <a:pt x="647" y="1418"/>
                  </a:lnTo>
                  <a:lnTo>
                    <a:pt x="657" y="1410"/>
                  </a:lnTo>
                  <a:lnTo>
                    <a:pt x="667" y="1400"/>
                  </a:lnTo>
                  <a:lnTo>
                    <a:pt x="677" y="1390"/>
                  </a:lnTo>
                  <a:lnTo>
                    <a:pt x="684" y="1379"/>
                  </a:lnTo>
                  <a:lnTo>
                    <a:pt x="695" y="1361"/>
                  </a:lnTo>
                  <a:lnTo>
                    <a:pt x="700" y="1352"/>
                  </a:lnTo>
                  <a:lnTo>
                    <a:pt x="700" y="1352"/>
                  </a:lnTo>
                  <a:lnTo>
                    <a:pt x="704" y="1354"/>
                  </a:lnTo>
                  <a:lnTo>
                    <a:pt x="708" y="1357"/>
                  </a:lnTo>
                  <a:lnTo>
                    <a:pt x="711" y="1358"/>
                  </a:lnTo>
                  <a:lnTo>
                    <a:pt x="715" y="1357"/>
                  </a:lnTo>
                  <a:lnTo>
                    <a:pt x="717" y="1356"/>
                  </a:lnTo>
                  <a:lnTo>
                    <a:pt x="719" y="1353"/>
                  </a:lnTo>
                  <a:lnTo>
                    <a:pt x="720" y="1345"/>
                  </a:lnTo>
                  <a:lnTo>
                    <a:pt x="720" y="1331"/>
                  </a:lnTo>
                  <a:lnTo>
                    <a:pt x="720" y="1331"/>
                  </a:lnTo>
                  <a:lnTo>
                    <a:pt x="719" y="1322"/>
                  </a:lnTo>
                  <a:lnTo>
                    <a:pt x="716" y="1314"/>
                  </a:lnTo>
                  <a:lnTo>
                    <a:pt x="709" y="1295"/>
                  </a:lnTo>
                  <a:lnTo>
                    <a:pt x="700" y="1278"/>
                  </a:lnTo>
                  <a:lnTo>
                    <a:pt x="690" y="1259"/>
                  </a:lnTo>
                  <a:lnTo>
                    <a:pt x="668" y="1221"/>
                  </a:lnTo>
                  <a:lnTo>
                    <a:pt x="657" y="1202"/>
                  </a:lnTo>
                  <a:lnTo>
                    <a:pt x="648" y="1184"/>
                  </a:lnTo>
                  <a:lnTo>
                    <a:pt x="648" y="1184"/>
                  </a:lnTo>
                  <a:lnTo>
                    <a:pt x="631" y="1147"/>
                  </a:lnTo>
                  <a:lnTo>
                    <a:pt x="611" y="1109"/>
                  </a:lnTo>
                  <a:lnTo>
                    <a:pt x="593" y="1072"/>
                  </a:lnTo>
                  <a:lnTo>
                    <a:pt x="584" y="1055"/>
                  </a:lnTo>
                  <a:lnTo>
                    <a:pt x="578" y="1038"/>
                  </a:lnTo>
                  <a:lnTo>
                    <a:pt x="578" y="1038"/>
                  </a:lnTo>
                  <a:lnTo>
                    <a:pt x="565" y="1009"/>
                  </a:lnTo>
                  <a:lnTo>
                    <a:pt x="554" y="985"/>
                  </a:lnTo>
                  <a:lnTo>
                    <a:pt x="544" y="962"/>
                  </a:lnTo>
                  <a:lnTo>
                    <a:pt x="541" y="951"/>
                  </a:lnTo>
                  <a:lnTo>
                    <a:pt x="538" y="940"/>
                  </a:lnTo>
                  <a:lnTo>
                    <a:pt x="538" y="940"/>
                  </a:lnTo>
                  <a:lnTo>
                    <a:pt x="533" y="912"/>
                  </a:lnTo>
                  <a:lnTo>
                    <a:pt x="528" y="877"/>
                  </a:lnTo>
                  <a:lnTo>
                    <a:pt x="527" y="861"/>
                  </a:lnTo>
                  <a:lnTo>
                    <a:pt x="526" y="846"/>
                  </a:lnTo>
                  <a:lnTo>
                    <a:pt x="526" y="834"/>
                  </a:lnTo>
                  <a:lnTo>
                    <a:pt x="528" y="825"/>
                  </a:lnTo>
                  <a:lnTo>
                    <a:pt x="528" y="825"/>
                  </a:lnTo>
                  <a:lnTo>
                    <a:pt x="531" y="820"/>
                  </a:lnTo>
                  <a:lnTo>
                    <a:pt x="536" y="814"/>
                  </a:lnTo>
                  <a:lnTo>
                    <a:pt x="553" y="796"/>
                  </a:lnTo>
                  <a:lnTo>
                    <a:pt x="576" y="773"/>
                  </a:lnTo>
                  <a:lnTo>
                    <a:pt x="605" y="748"/>
                  </a:lnTo>
                  <a:lnTo>
                    <a:pt x="633" y="724"/>
                  </a:lnTo>
                  <a:lnTo>
                    <a:pt x="663" y="702"/>
                  </a:lnTo>
                  <a:lnTo>
                    <a:pt x="688" y="685"/>
                  </a:lnTo>
                  <a:lnTo>
                    <a:pt x="699" y="679"/>
                  </a:lnTo>
                  <a:lnTo>
                    <a:pt x="708" y="675"/>
                  </a:lnTo>
                  <a:lnTo>
                    <a:pt x="708" y="675"/>
                  </a:lnTo>
                  <a:lnTo>
                    <a:pt x="725" y="668"/>
                  </a:lnTo>
                  <a:lnTo>
                    <a:pt x="743" y="657"/>
                  </a:lnTo>
                  <a:lnTo>
                    <a:pt x="762" y="644"/>
                  </a:lnTo>
                  <a:lnTo>
                    <a:pt x="779" y="632"/>
                  </a:lnTo>
                  <a:lnTo>
                    <a:pt x="807" y="610"/>
                  </a:lnTo>
                  <a:lnTo>
                    <a:pt x="818" y="600"/>
                  </a:lnTo>
                  <a:lnTo>
                    <a:pt x="818" y="600"/>
                  </a:lnTo>
                  <a:lnTo>
                    <a:pt x="819" y="594"/>
                  </a:lnTo>
                  <a:lnTo>
                    <a:pt x="819" y="587"/>
                  </a:lnTo>
                  <a:lnTo>
                    <a:pt x="818" y="578"/>
                  </a:lnTo>
                  <a:lnTo>
                    <a:pt x="814" y="565"/>
                  </a:lnTo>
                  <a:lnTo>
                    <a:pt x="808" y="552"/>
                  </a:lnTo>
                  <a:lnTo>
                    <a:pt x="799" y="535"/>
                  </a:lnTo>
                  <a:lnTo>
                    <a:pt x="787" y="517"/>
                  </a:lnTo>
                  <a:lnTo>
                    <a:pt x="787" y="517"/>
                  </a:lnTo>
                  <a:lnTo>
                    <a:pt x="772" y="500"/>
                  </a:lnTo>
                  <a:lnTo>
                    <a:pt x="757" y="485"/>
                  </a:lnTo>
                  <a:lnTo>
                    <a:pt x="742" y="472"/>
                  </a:lnTo>
                  <a:lnTo>
                    <a:pt x="729" y="464"/>
                  </a:lnTo>
                  <a:lnTo>
                    <a:pt x="717" y="456"/>
                  </a:lnTo>
                  <a:lnTo>
                    <a:pt x="708" y="451"/>
                  </a:lnTo>
                  <a:lnTo>
                    <a:pt x="700" y="448"/>
                  </a:lnTo>
                  <a:lnTo>
                    <a:pt x="661" y="427"/>
                  </a:lnTo>
                  <a:lnTo>
                    <a:pt x="678" y="394"/>
                  </a:lnTo>
                  <a:lnTo>
                    <a:pt x="678" y="394"/>
                  </a:lnTo>
                  <a:lnTo>
                    <a:pt x="685" y="396"/>
                  </a:lnTo>
                  <a:lnTo>
                    <a:pt x="703" y="398"/>
                  </a:lnTo>
                  <a:lnTo>
                    <a:pt x="711" y="398"/>
                  </a:lnTo>
                  <a:lnTo>
                    <a:pt x="720" y="398"/>
                  </a:lnTo>
                  <a:lnTo>
                    <a:pt x="727" y="397"/>
                  </a:lnTo>
                  <a:lnTo>
                    <a:pt x="730" y="396"/>
                  </a:lnTo>
                  <a:lnTo>
                    <a:pt x="731" y="394"/>
                  </a:lnTo>
                  <a:lnTo>
                    <a:pt x="731" y="394"/>
                  </a:lnTo>
                  <a:lnTo>
                    <a:pt x="735" y="389"/>
                  </a:lnTo>
                  <a:lnTo>
                    <a:pt x="740" y="381"/>
                  </a:lnTo>
                  <a:lnTo>
                    <a:pt x="743" y="368"/>
                  </a:lnTo>
                  <a:lnTo>
                    <a:pt x="748" y="355"/>
                  </a:lnTo>
                  <a:lnTo>
                    <a:pt x="751" y="340"/>
                  </a:lnTo>
                  <a:lnTo>
                    <a:pt x="752" y="325"/>
                  </a:lnTo>
                  <a:lnTo>
                    <a:pt x="752" y="318"/>
                  </a:lnTo>
                  <a:lnTo>
                    <a:pt x="751" y="310"/>
                  </a:lnTo>
                  <a:lnTo>
                    <a:pt x="748" y="303"/>
                  </a:lnTo>
                  <a:lnTo>
                    <a:pt x="745" y="295"/>
                  </a:lnTo>
                  <a:lnTo>
                    <a:pt x="745" y="295"/>
                  </a:lnTo>
                  <a:lnTo>
                    <a:pt x="726" y="261"/>
                  </a:lnTo>
                  <a:lnTo>
                    <a:pt x="701" y="221"/>
                  </a:lnTo>
                  <a:lnTo>
                    <a:pt x="672" y="173"/>
                  </a:lnTo>
                  <a:lnTo>
                    <a:pt x="672" y="173"/>
                  </a:lnTo>
                  <a:lnTo>
                    <a:pt x="668" y="169"/>
                  </a:lnTo>
                  <a:lnTo>
                    <a:pt x="657" y="158"/>
                  </a:lnTo>
                  <a:lnTo>
                    <a:pt x="647" y="152"/>
                  </a:lnTo>
                  <a:lnTo>
                    <a:pt x="636" y="145"/>
                  </a:lnTo>
                  <a:lnTo>
                    <a:pt x="622" y="136"/>
                  </a:lnTo>
                  <a:lnTo>
                    <a:pt x="607" y="128"/>
                  </a:lnTo>
                  <a:lnTo>
                    <a:pt x="607" y="128"/>
                  </a:lnTo>
                  <a:lnTo>
                    <a:pt x="575" y="114"/>
                  </a:lnTo>
                  <a:lnTo>
                    <a:pt x="548" y="102"/>
                  </a:lnTo>
                  <a:lnTo>
                    <a:pt x="522" y="93"/>
                  </a:lnTo>
                  <a:lnTo>
                    <a:pt x="522" y="93"/>
                  </a:lnTo>
                  <a:lnTo>
                    <a:pt x="463" y="29"/>
                  </a:lnTo>
                  <a:lnTo>
                    <a:pt x="463" y="29"/>
                  </a:lnTo>
                  <a:lnTo>
                    <a:pt x="458" y="25"/>
                  </a:lnTo>
                  <a:lnTo>
                    <a:pt x="452" y="21"/>
                  </a:lnTo>
                  <a:lnTo>
                    <a:pt x="447" y="18"/>
                  </a:lnTo>
                  <a:lnTo>
                    <a:pt x="442" y="16"/>
                  </a:lnTo>
                  <a:lnTo>
                    <a:pt x="430" y="13"/>
                  </a:lnTo>
                  <a:lnTo>
                    <a:pt x="422" y="11"/>
                  </a:lnTo>
                  <a:lnTo>
                    <a:pt x="422" y="11"/>
                  </a:lnTo>
                  <a:close/>
                </a:path>
              </a:pathLst>
            </a:custGeom>
            <a:solidFill>
              <a:schemeClr val="tx1"/>
            </a:solidFill>
            <a:ln w="7938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6" name="Freeform 23">
              <a:extLst>
                <a:ext uri="{FF2B5EF4-FFF2-40B4-BE49-F238E27FC236}">
                  <a16:creationId xmlns:a16="http://schemas.microsoft.com/office/drawing/2014/main" id="{775904C1-C208-4870-9FF8-7E77F547A696}"/>
                </a:ext>
              </a:extLst>
            </p:cNvPr>
            <p:cNvSpPr>
              <a:spLocks noEditPoints="1"/>
            </p:cNvSpPr>
            <p:nvPr/>
          </p:nvSpPr>
          <p:spPr bwMode="auto">
            <a:xfrm flipH="1">
              <a:off x="7599036" y="3521013"/>
              <a:ext cx="195962" cy="339594"/>
            </a:xfrm>
            <a:custGeom>
              <a:avLst/>
              <a:gdLst>
                <a:gd name="T0" fmla="*/ 129 w 719"/>
                <a:gd name="T1" fmla="*/ 130 h 1246"/>
                <a:gd name="T2" fmla="*/ 57 w 719"/>
                <a:gd name="T3" fmla="*/ 247 h 1246"/>
                <a:gd name="T4" fmla="*/ 19 w 719"/>
                <a:gd name="T5" fmla="*/ 319 h 1246"/>
                <a:gd name="T6" fmla="*/ 0 w 719"/>
                <a:gd name="T7" fmla="*/ 378 h 1246"/>
                <a:gd name="T8" fmla="*/ 10 w 719"/>
                <a:gd name="T9" fmla="*/ 415 h 1246"/>
                <a:gd name="T10" fmla="*/ 73 w 719"/>
                <a:gd name="T11" fmla="*/ 480 h 1246"/>
                <a:gd name="T12" fmla="*/ 97 w 719"/>
                <a:gd name="T13" fmla="*/ 595 h 1246"/>
                <a:gd name="T14" fmla="*/ 99 w 719"/>
                <a:gd name="T15" fmla="*/ 648 h 1246"/>
                <a:gd name="T16" fmla="*/ 104 w 719"/>
                <a:gd name="T17" fmla="*/ 690 h 1246"/>
                <a:gd name="T18" fmla="*/ 117 w 719"/>
                <a:gd name="T19" fmla="*/ 762 h 1246"/>
                <a:gd name="T20" fmla="*/ 118 w 719"/>
                <a:gd name="T21" fmla="*/ 934 h 1246"/>
                <a:gd name="T22" fmla="*/ 149 w 719"/>
                <a:gd name="T23" fmla="*/ 1119 h 1246"/>
                <a:gd name="T24" fmla="*/ 166 w 719"/>
                <a:gd name="T25" fmla="*/ 1147 h 1246"/>
                <a:gd name="T26" fmla="*/ 196 w 719"/>
                <a:gd name="T27" fmla="*/ 1160 h 1246"/>
                <a:gd name="T28" fmla="*/ 239 w 719"/>
                <a:gd name="T29" fmla="*/ 1149 h 1246"/>
                <a:gd name="T30" fmla="*/ 262 w 719"/>
                <a:gd name="T31" fmla="*/ 1119 h 1246"/>
                <a:gd name="T32" fmla="*/ 356 w 719"/>
                <a:gd name="T33" fmla="*/ 1003 h 1246"/>
                <a:gd name="T34" fmla="*/ 374 w 719"/>
                <a:gd name="T35" fmla="*/ 1123 h 1246"/>
                <a:gd name="T36" fmla="*/ 392 w 719"/>
                <a:gd name="T37" fmla="*/ 1215 h 1246"/>
                <a:gd name="T38" fmla="*/ 389 w 719"/>
                <a:gd name="T39" fmla="*/ 1237 h 1246"/>
                <a:gd name="T40" fmla="*/ 438 w 719"/>
                <a:gd name="T41" fmla="*/ 1246 h 1246"/>
                <a:gd name="T42" fmla="*/ 467 w 719"/>
                <a:gd name="T43" fmla="*/ 1234 h 1246"/>
                <a:gd name="T44" fmla="*/ 496 w 719"/>
                <a:gd name="T45" fmla="*/ 1190 h 1246"/>
                <a:gd name="T46" fmla="*/ 521 w 719"/>
                <a:gd name="T47" fmla="*/ 1163 h 1246"/>
                <a:gd name="T48" fmla="*/ 523 w 719"/>
                <a:gd name="T49" fmla="*/ 1060 h 1246"/>
                <a:gd name="T50" fmla="*/ 570 w 719"/>
                <a:gd name="T51" fmla="*/ 845 h 1246"/>
                <a:gd name="T52" fmla="*/ 579 w 719"/>
                <a:gd name="T53" fmla="*/ 774 h 1246"/>
                <a:gd name="T54" fmla="*/ 603 w 719"/>
                <a:gd name="T55" fmla="*/ 702 h 1246"/>
                <a:gd name="T56" fmla="*/ 657 w 719"/>
                <a:gd name="T57" fmla="*/ 637 h 1246"/>
                <a:gd name="T58" fmla="*/ 707 w 719"/>
                <a:gd name="T59" fmla="*/ 579 h 1246"/>
                <a:gd name="T60" fmla="*/ 716 w 719"/>
                <a:gd name="T61" fmla="*/ 470 h 1246"/>
                <a:gd name="T62" fmla="*/ 716 w 719"/>
                <a:gd name="T63" fmla="*/ 329 h 1246"/>
                <a:gd name="T64" fmla="*/ 700 w 719"/>
                <a:gd name="T65" fmla="*/ 268 h 1246"/>
                <a:gd name="T66" fmla="*/ 676 w 719"/>
                <a:gd name="T67" fmla="*/ 266 h 1246"/>
                <a:gd name="T68" fmla="*/ 645 w 719"/>
                <a:gd name="T69" fmla="*/ 197 h 1246"/>
                <a:gd name="T70" fmla="*/ 640 w 719"/>
                <a:gd name="T71" fmla="*/ 138 h 1246"/>
                <a:gd name="T72" fmla="*/ 627 w 719"/>
                <a:gd name="T73" fmla="*/ 101 h 1246"/>
                <a:gd name="T74" fmla="*/ 588 w 719"/>
                <a:gd name="T75" fmla="*/ 89 h 1246"/>
                <a:gd name="T76" fmla="*/ 485 w 719"/>
                <a:gd name="T77" fmla="*/ 95 h 1246"/>
                <a:gd name="T78" fmla="*/ 431 w 719"/>
                <a:gd name="T79" fmla="*/ 53 h 1246"/>
                <a:gd name="T80" fmla="*/ 411 w 719"/>
                <a:gd name="T81" fmla="*/ 25 h 1246"/>
                <a:gd name="T82" fmla="*/ 363 w 719"/>
                <a:gd name="T83" fmla="*/ 0 h 1246"/>
                <a:gd name="T84" fmla="*/ 321 w 719"/>
                <a:gd name="T85" fmla="*/ 6 h 1246"/>
                <a:gd name="T86" fmla="*/ 256 w 719"/>
                <a:gd name="T87" fmla="*/ 116 h 1246"/>
                <a:gd name="T88" fmla="*/ 317 w 719"/>
                <a:gd name="T89" fmla="*/ 111 h 1246"/>
                <a:gd name="T90" fmla="*/ 356 w 719"/>
                <a:gd name="T91" fmla="*/ 98 h 1246"/>
                <a:gd name="T92" fmla="*/ 354 w 719"/>
                <a:gd name="T93" fmla="*/ 115 h 1246"/>
                <a:gd name="T94" fmla="*/ 326 w 719"/>
                <a:gd name="T95" fmla="*/ 164 h 1246"/>
                <a:gd name="T96" fmla="*/ 306 w 719"/>
                <a:gd name="T97" fmla="*/ 195 h 1246"/>
                <a:gd name="T98" fmla="*/ 306 w 719"/>
                <a:gd name="T99" fmla="*/ 237 h 1246"/>
                <a:gd name="T100" fmla="*/ 317 w 719"/>
                <a:gd name="T101" fmla="*/ 273 h 1246"/>
                <a:gd name="T102" fmla="*/ 317 w 719"/>
                <a:gd name="T103" fmla="*/ 300 h 1246"/>
                <a:gd name="T104" fmla="*/ 292 w 719"/>
                <a:gd name="T105" fmla="*/ 334 h 1246"/>
                <a:gd name="T106" fmla="*/ 256 w 719"/>
                <a:gd name="T107" fmla="*/ 335 h 1246"/>
                <a:gd name="T108" fmla="*/ 167 w 719"/>
                <a:gd name="T109" fmla="*/ 261 h 1246"/>
                <a:gd name="T110" fmla="*/ 215 w 719"/>
                <a:gd name="T111" fmla="*/ 173 h 1246"/>
                <a:gd name="T112" fmla="*/ 627 w 719"/>
                <a:gd name="T113" fmla="*/ 312 h 1246"/>
                <a:gd name="T114" fmla="*/ 575 w 719"/>
                <a:gd name="T115" fmla="*/ 432 h 1246"/>
                <a:gd name="T116" fmla="*/ 557 w 719"/>
                <a:gd name="T117" fmla="*/ 403 h 1246"/>
                <a:gd name="T118" fmla="*/ 552 w 719"/>
                <a:gd name="T119" fmla="*/ 347 h 1246"/>
                <a:gd name="T120" fmla="*/ 578 w 719"/>
                <a:gd name="T121" fmla="*/ 253 h 1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19" h="1246">
                  <a:moveTo>
                    <a:pt x="229" y="52"/>
                  </a:moveTo>
                  <a:lnTo>
                    <a:pt x="189" y="42"/>
                  </a:lnTo>
                  <a:lnTo>
                    <a:pt x="189" y="42"/>
                  </a:lnTo>
                  <a:lnTo>
                    <a:pt x="171" y="68"/>
                  </a:lnTo>
                  <a:lnTo>
                    <a:pt x="129" y="130"/>
                  </a:lnTo>
                  <a:lnTo>
                    <a:pt x="105" y="164"/>
                  </a:lnTo>
                  <a:lnTo>
                    <a:pt x="84" y="199"/>
                  </a:lnTo>
                  <a:lnTo>
                    <a:pt x="67" y="227"/>
                  </a:lnTo>
                  <a:lnTo>
                    <a:pt x="61" y="239"/>
                  </a:lnTo>
                  <a:lnTo>
                    <a:pt x="57" y="247"/>
                  </a:lnTo>
                  <a:lnTo>
                    <a:pt x="57" y="247"/>
                  </a:lnTo>
                  <a:lnTo>
                    <a:pt x="50" y="263"/>
                  </a:lnTo>
                  <a:lnTo>
                    <a:pt x="40" y="281"/>
                  </a:lnTo>
                  <a:lnTo>
                    <a:pt x="29" y="299"/>
                  </a:lnTo>
                  <a:lnTo>
                    <a:pt x="19" y="319"/>
                  </a:lnTo>
                  <a:lnTo>
                    <a:pt x="10" y="339"/>
                  </a:lnTo>
                  <a:lnTo>
                    <a:pt x="6" y="350"/>
                  </a:lnTo>
                  <a:lnTo>
                    <a:pt x="3" y="360"/>
                  </a:lnTo>
                  <a:lnTo>
                    <a:pt x="1" y="368"/>
                  </a:lnTo>
                  <a:lnTo>
                    <a:pt x="0" y="378"/>
                  </a:lnTo>
                  <a:lnTo>
                    <a:pt x="1" y="388"/>
                  </a:lnTo>
                  <a:lnTo>
                    <a:pt x="3" y="397"/>
                  </a:lnTo>
                  <a:lnTo>
                    <a:pt x="3" y="397"/>
                  </a:lnTo>
                  <a:lnTo>
                    <a:pt x="6" y="407"/>
                  </a:lnTo>
                  <a:lnTo>
                    <a:pt x="10" y="415"/>
                  </a:lnTo>
                  <a:lnTo>
                    <a:pt x="16" y="424"/>
                  </a:lnTo>
                  <a:lnTo>
                    <a:pt x="24" y="433"/>
                  </a:lnTo>
                  <a:lnTo>
                    <a:pt x="40" y="450"/>
                  </a:lnTo>
                  <a:lnTo>
                    <a:pt x="57" y="466"/>
                  </a:lnTo>
                  <a:lnTo>
                    <a:pt x="73" y="480"/>
                  </a:lnTo>
                  <a:lnTo>
                    <a:pt x="87" y="490"/>
                  </a:lnTo>
                  <a:lnTo>
                    <a:pt x="100" y="500"/>
                  </a:lnTo>
                  <a:lnTo>
                    <a:pt x="100" y="500"/>
                  </a:lnTo>
                  <a:lnTo>
                    <a:pt x="98" y="554"/>
                  </a:lnTo>
                  <a:lnTo>
                    <a:pt x="97" y="595"/>
                  </a:lnTo>
                  <a:lnTo>
                    <a:pt x="94" y="622"/>
                  </a:lnTo>
                  <a:lnTo>
                    <a:pt x="94" y="622"/>
                  </a:lnTo>
                  <a:lnTo>
                    <a:pt x="94" y="628"/>
                  </a:lnTo>
                  <a:lnTo>
                    <a:pt x="94" y="634"/>
                  </a:lnTo>
                  <a:lnTo>
                    <a:pt x="99" y="648"/>
                  </a:lnTo>
                  <a:lnTo>
                    <a:pt x="100" y="655"/>
                  </a:lnTo>
                  <a:lnTo>
                    <a:pt x="103" y="665"/>
                  </a:lnTo>
                  <a:lnTo>
                    <a:pt x="104" y="677"/>
                  </a:lnTo>
                  <a:lnTo>
                    <a:pt x="104" y="690"/>
                  </a:lnTo>
                  <a:lnTo>
                    <a:pt x="104" y="690"/>
                  </a:lnTo>
                  <a:lnTo>
                    <a:pt x="105" y="705"/>
                  </a:lnTo>
                  <a:lnTo>
                    <a:pt x="107" y="716"/>
                  </a:lnTo>
                  <a:lnTo>
                    <a:pt x="110" y="733"/>
                  </a:lnTo>
                  <a:lnTo>
                    <a:pt x="115" y="751"/>
                  </a:lnTo>
                  <a:lnTo>
                    <a:pt x="117" y="762"/>
                  </a:lnTo>
                  <a:lnTo>
                    <a:pt x="118" y="774"/>
                  </a:lnTo>
                  <a:lnTo>
                    <a:pt x="118" y="774"/>
                  </a:lnTo>
                  <a:lnTo>
                    <a:pt x="117" y="853"/>
                  </a:lnTo>
                  <a:lnTo>
                    <a:pt x="115" y="898"/>
                  </a:lnTo>
                  <a:lnTo>
                    <a:pt x="118" y="934"/>
                  </a:lnTo>
                  <a:lnTo>
                    <a:pt x="118" y="934"/>
                  </a:lnTo>
                  <a:lnTo>
                    <a:pt x="119" y="952"/>
                  </a:lnTo>
                  <a:lnTo>
                    <a:pt x="123" y="978"/>
                  </a:lnTo>
                  <a:lnTo>
                    <a:pt x="134" y="1040"/>
                  </a:lnTo>
                  <a:lnTo>
                    <a:pt x="149" y="1119"/>
                  </a:lnTo>
                  <a:lnTo>
                    <a:pt x="149" y="1119"/>
                  </a:lnTo>
                  <a:lnTo>
                    <a:pt x="151" y="1126"/>
                  </a:lnTo>
                  <a:lnTo>
                    <a:pt x="155" y="1132"/>
                  </a:lnTo>
                  <a:lnTo>
                    <a:pt x="160" y="1139"/>
                  </a:lnTo>
                  <a:lnTo>
                    <a:pt x="166" y="1147"/>
                  </a:lnTo>
                  <a:lnTo>
                    <a:pt x="175" y="1153"/>
                  </a:lnTo>
                  <a:lnTo>
                    <a:pt x="185" y="1158"/>
                  </a:lnTo>
                  <a:lnTo>
                    <a:pt x="189" y="1160"/>
                  </a:lnTo>
                  <a:lnTo>
                    <a:pt x="196" y="1160"/>
                  </a:lnTo>
                  <a:lnTo>
                    <a:pt x="196" y="1160"/>
                  </a:lnTo>
                  <a:lnTo>
                    <a:pt x="208" y="1160"/>
                  </a:lnTo>
                  <a:lnTo>
                    <a:pt x="218" y="1159"/>
                  </a:lnTo>
                  <a:lnTo>
                    <a:pt x="227" y="1157"/>
                  </a:lnTo>
                  <a:lnTo>
                    <a:pt x="234" y="1153"/>
                  </a:lnTo>
                  <a:lnTo>
                    <a:pt x="239" y="1149"/>
                  </a:lnTo>
                  <a:lnTo>
                    <a:pt x="243" y="1145"/>
                  </a:lnTo>
                  <a:lnTo>
                    <a:pt x="246" y="1142"/>
                  </a:lnTo>
                  <a:lnTo>
                    <a:pt x="246" y="1142"/>
                  </a:lnTo>
                  <a:lnTo>
                    <a:pt x="262" y="1119"/>
                  </a:lnTo>
                  <a:lnTo>
                    <a:pt x="262" y="1119"/>
                  </a:lnTo>
                  <a:lnTo>
                    <a:pt x="267" y="1111"/>
                  </a:lnTo>
                  <a:lnTo>
                    <a:pt x="272" y="1096"/>
                  </a:lnTo>
                  <a:lnTo>
                    <a:pt x="282" y="1055"/>
                  </a:lnTo>
                  <a:lnTo>
                    <a:pt x="296" y="1001"/>
                  </a:lnTo>
                  <a:lnTo>
                    <a:pt x="356" y="1003"/>
                  </a:lnTo>
                  <a:lnTo>
                    <a:pt x="356" y="1003"/>
                  </a:lnTo>
                  <a:lnTo>
                    <a:pt x="364" y="1053"/>
                  </a:lnTo>
                  <a:lnTo>
                    <a:pt x="370" y="1092"/>
                  </a:lnTo>
                  <a:lnTo>
                    <a:pt x="374" y="1123"/>
                  </a:lnTo>
                  <a:lnTo>
                    <a:pt x="374" y="1123"/>
                  </a:lnTo>
                  <a:lnTo>
                    <a:pt x="375" y="1145"/>
                  </a:lnTo>
                  <a:lnTo>
                    <a:pt x="375" y="1168"/>
                  </a:lnTo>
                  <a:lnTo>
                    <a:pt x="375" y="1192"/>
                  </a:lnTo>
                  <a:lnTo>
                    <a:pt x="392" y="1215"/>
                  </a:lnTo>
                  <a:lnTo>
                    <a:pt x="392" y="1215"/>
                  </a:lnTo>
                  <a:lnTo>
                    <a:pt x="390" y="1218"/>
                  </a:lnTo>
                  <a:lnTo>
                    <a:pt x="386" y="1225"/>
                  </a:lnTo>
                  <a:lnTo>
                    <a:pt x="385" y="1229"/>
                  </a:lnTo>
                  <a:lnTo>
                    <a:pt x="386" y="1233"/>
                  </a:lnTo>
                  <a:lnTo>
                    <a:pt x="389" y="1237"/>
                  </a:lnTo>
                  <a:lnTo>
                    <a:pt x="394" y="1239"/>
                  </a:lnTo>
                  <a:lnTo>
                    <a:pt x="394" y="1239"/>
                  </a:lnTo>
                  <a:lnTo>
                    <a:pt x="411" y="1243"/>
                  </a:lnTo>
                  <a:lnTo>
                    <a:pt x="428" y="1246"/>
                  </a:lnTo>
                  <a:lnTo>
                    <a:pt x="438" y="1246"/>
                  </a:lnTo>
                  <a:lnTo>
                    <a:pt x="447" y="1244"/>
                  </a:lnTo>
                  <a:lnTo>
                    <a:pt x="454" y="1243"/>
                  </a:lnTo>
                  <a:lnTo>
                    <a:pt x="460" y="1239"/>
                  </a:lnTo>
                  <a:lnTo>
                    <a:pt x="460" y="1239"/>
                  </a:lnTo>
                  <a:lnTo>
                    <a:pt x="467" y="1234"/>
                  </a:lnTo>
                  <a:lnTo>
                    <a:pt x="473" y="1228"/>
                  </a:lnTo>
                  <a:lnTo>
                    <a:pt x="484" y="1211"/>
                  </a:lnTo>
                  <a:lnTo>
                    <a:pt x="493" y="1196"/>
                  </a:lnTo>
                  <a:lnTo>
                    <a:pt x="496" y="1190"/>
                  </a:lnTo>
                  <a:lnTo>
                    <a:pt x="496" y="1190"/>
                  </a:lnTo>
                  <a:lnTo>
                    <a:pt x="509" y="1180"/>
                  </a:lnTo>
                  <a:lnTo>
                    <a:pt x="517" y="1170"/>
                  </a:lnTo>
                  <a:lnTo>
                    <a:pt x="520" y="1166"/>
                  </a:lnTo>
                  <a:lnTo>
                    <a:pt x="521" y="1163"/>
                  </a:lnTo>
                  <a:lnTo>
                    <a:pt x="521" y="1163"/>
                  </a:lnTo>
                  <a:lnTo>
                    <a:pt x="520" y="1132"/>
                  </a:lnTo>
                  <a:lnTo>
                    <a:pt x="520" y="1107"/>
                  </a:lnTo>
                  <a:lnTo>
                    <a:pt x="521" y="1080"/>
                  </a:lnTo>
                  <a:lnTo>
                    <a:pt x="521" y="1080"/>
                  </a:lnTo>
                  <a:lnTo>
                    <a:pt x="523" y="1060"/>
                  </a:lnTo>
                  <a:lnTo>
                    <a:pt x="530" y="1032"/>
                  </a:lnTo>
                  <a:lnTo>
                    <a:pt x="547" y="960"/>
                  </a:lnTo>
                  <a:lnTo>
                    <a:pt x="563" y="889"/>
                  </a:lnTo>
                  <a:lnTo>
                    <a:pt x="569" y="862"/>
                  </a:lnTo>
                  <a:lnTo>
                    <a:pt x="570" y="845"/>
                  </a:lnTo>
                  <a:lnTo>
                    <a:pt x="570" y="845"/>
                  </a:lnTo>
                  <a:lnTo>
                    <a:pt x="572" y="831"/>
                  </a:lnTo>
                  <a:lnTo>
                    <a:pt x="573" y="814"/>
                  </a:lnTo>
                  <a:lnTo>
                    <a:pt x="575" y="794"/>
                  </a:lnTo>
                  <a:lnTo>
                    <a:pt x="579" y="774"/>
                  </a:lnTo>
                  <a:lnTo>
                    <a:pt x="584" y="753"/>
                  </a:lnTo>
                  <a:lnTo>
                    <a:pt x="589" y="733"/>
                  </a:lnTo>
                  <a:lnTo>
                    <a:pt x="595" y="717"/>
                  </a:lnTo>
                  <a:lnTo>
                    <a:pt x="603" y="702"/>
                  </a:lnTo>
                  <a:lnTo>
                    <a:pt x="603" y="702"/>
                  </a:lnTo>
                  <a:lnTo>
                    <a:pt x="617" y="680"/>
                  </a:lnTo>
                  <a:lnTo>
                    <a:pt x="634" y="662"/>
                  </a:lnTo>
                  <a:lnTo>
                    <a:pt x="650" y="643"/>
                  </a:lnTo>
                  <a:lnTo>
                    <a:pt x="650" y="643"/>
                  </a:lnTo>
                  <a:lnTo>
                    <a:pt x="657" y="637"/>
                  </a:lnTo>
                  <a:lnTo>
                    <a:pt x="674" y="621"/>
                  </a:lnTo>
                  <a:lnTo>
                    <a:pt x="684" y="611"/>
                  </a:lnTo>
                  <a:lnTo>
                    <a:pt x="693" y="601"/>
                  </a:lnTo>
                  <a:lnTo>
                    <a:pt x="702" y="590"/>
                  </a:lnTo>
                  <a:lnTo>
                    <a:pt x="707" y="579"/>
                  </a:lnTo>
                  <a:lnTo>
                    <a:pt x="707" y="579"/>
                  </a:lnTo>
                  <a:lnTo>
                    <a:pt x="710" y="561"/>
                  </a:lnTo>
                  <a:lnTo>
                    <a:pt x="713" y="537"/>
                  </a:lnTo>
                  <a:lnTo>
                    <a:pt x="714" y="505"/>
                  </a:lnTo>
                  <a:lnTo>
                    <a:pt x="716" y="470"/>
                  </a:lnTo>
                  <a:lnTo>
                    <a:pt x="718" y="403"/>
                  </a:lnTo>
                  <a:lnTo>
                    <a:pt x="719" y="357"/>
                  </a:lnTo>
                  <a:lnTo>
                    <a:pt x="719" y="357"/>
                  </a:lnTo>
                  <a:lnTo>
                    <a:pt x="718" y="344"/>
                  </a:lnTo>
                  <a:lnTo>
                    <a:pt x="716" y="329"/>
                  </a:lnTo>
                  <a:lnTo>
                    <a:pt x="713" y="314"/>
                  </a:lnTo>
                  <a:lnTo>
                    <a:pt x="710" y="299"/>
                  </a:lnTo>
                  <a:lnTo>
                    <a:pt x="703" y="277"/>
                  </a:lnTo>
                  <a:lnTo>
                    <a:pt x="700" y="268"/>
                  </a:lnTo>
                  <a:lnTo>
                    <a:pt x="700" y="268"/>
                  </a:lnTo>
                  <a:lnTo>
                    <a:pt x="688" y="269"/>
                  </a:lnTo>
                  <a:lnTo>
                    <a:pt x="679" y="269"/>
                  </a:lnTo>
                  <a:lnTo>
                    <a:pt x="676" y="268"/>
                  </a:lnTo>
                  <a:lnTo>
                    <a:pt x="676" y="266"/>
                  </a:lnTo>
                  <a:lnTo>
                    <a:pt x="676" y="266"/>
                  </a:lnTo>
                  <a:lnTo>
                    <a:pt x="673" y="261"/>
                  </a:lnTo>
                  <a:lnTo>
                    <a:pt x="669" y="253"/>
                  </a:lnTo>
                  <a:lnTo>
                    <a:pt x="657" y="227"/>
                  </a:lnTo>
                  <a:lnTo>
                    <a:pt x="651" y="213"/>
                  </a:lnTo>
                  <a:lnTo>
                    <a:pt x="645" y="197"/>
                  </a:lnTo>
                  <a:lnTo>
                    <a:pt x="641" y="180"/>
                  </a:lnTo>
                  <a:lnTo>
                    <a:pt x="640" y="172"/>
                  </a:lnTo>
                  <a:lnTo>
                    <a:pt x="640" y="164"/>
                  </a:lnTo>
                  <a:lnTo>
                    <a:pt x="640" y="164"/>
                  </a:lnTo>
                  <a:lnTo>
                    <a:pt x="640" y="138"/>
                  </a:lnTo>
                  <a:lnTo>
                    <a:pt x="637" y="119"/>
                  </a:lnTo>
                  <a:lnTo>
                    <a:pt x="635" y="112"/>
                  </a:lnTo>
                  <a:lnTo>
                    <a:pt x="634" y="107"/>
                  </a:lnTo>
                  <a:lnTo>
                    <a:pt x="630" y="104"/>
                  </a:lnTo>
                  <a:lnTo>
                    <a:pt x="627" y="101"/>
                  </a:lnTo>
                  <a:lnTo>
                    <a:pt x="627" y="101"/>
                  </a:lnTo>
                  <a:lnTo>
                    <a:pt x="610" y="94"/>
                  </a:lnTo>
                  <a:lnTo>
                    <a:pt x="600" y="91"/>
                  </a:lnTo>
                  <a:lnTo>
                    <a:pt x="588" y="89"/>
                  </a:lnTo>
                  <a:lnTo>
                    <a:pt x="588" y="89"/>
                  </a:lnTo>
                  <a:lnTo>
                    <a:pt x="574" y="90"/>
                  </a:lnTo>
                  <a:lnTo>
                    <a:pt x="561" y="93"/>
                  </a:lnTo>
                  <a:lnTo>
                    <a:pt x="546" y="95"/>
                  </a:lnTo>
                  <a:lnTo>
                    <a:pt x="540" y="115"/>
                  </a:lnTo>
                  <a:lnTo>
                    <a:pt x="485" y="95"/>
                  </a:lnTo>
                  <a:lnTo>
                    <a:pt x="448" y="101"/>
                  </a:lnTo>
                  <a:lnTo>
                    <a:pt x="448" y="101"/>
                  </a:lnTo>
                  <a:lnTo>
                    <a:pt x="446" y="91"/>
                  </a:lnTo>
                  <a:lnTo>
                    <a:pt x="437" y="67"/>
                  </a:lnTo>
                  <a:lnTo>
                    <a:pt x="431" y="53"/>
                  </a:lnTo>
                  <a:lnTo>
                    <a:pt x="425" y="41"/>
                  </a:lnTo>
                  <a:lnTo>
                    <a:pt x="418" y="31"/>
                  </a:lnTo>
                  <a:lnTo>
                    <a:pt x="415" y="27"/>
                  </a:lnTo>
                  <a:lnTo>
                    <a:pt x="411" y="25"/>
                  </a:lnTo>
                  <a:lnTo>
                    <a:pt x="411" y="25"/>
                  </a:lnTo>
                  <a:lnTo>
                    <a:pt x="396" y="17"/>
                  </a:lnTo>
                  <a:lnTo>
                    <a:pt x="382" y="8"/>
                  </a:lnTo>
                  <a:lnTo>
                    <a:pt x="371" y="2"/>
                  </a:lnTo>
                  <a:lnTo>
                    <a:pt x="366" y="0"/>
                  </a:lnTo>
                  <a:lnTo>
                    <a:pt x="363" y="0"/>
                  </a:lnTo>
                  <a:lnTo>
                    <a:pt x="363" y="0"/>
                  </a:lnTo>
                  <a:lnTo>
                    <a:pt x="342" y="1"/>
                  </a:lnTo>
                  <a:lnTo>
                    <a:pt x="331" y="2"/>
                  </a:lnTo>
                  <a:lnTo>
                    <a:pt x="326" y="4"/>
                  </a:lnTo>
                  <a:lnTo>
                    <a:pt x="321" y="6"/>
                  </a:lnTo>
                  <a:lnTo>
                    <a:pt x="321" y="6"/>
                  </a:lnTo>
                  <a:lnTo>
                    <a:pt x="301" y="20"/>
                  </a:lnTo>
                  <a:lnTo>
                    <a:pt x="288" y="29"/>
                  </a:lnTo>
                  <a:lnTo>
                    <a:pt x="229" y="52"/>
                  </a:lnTo>
                  <a:close/>
                  <a:moveTo>
                    <a:pt x="256" y="116"/>
                  </a:moveTo>
                  <a:lnTo>
                    <a:pt x="256" y="116"/>
                  </a:lnTo>
                  <a:lnTo>
                    <a:pt x="266" y="116"/>
                  </a:lnTo>
                  <a:lnTo>
                    <a:pt x="288" y="115"/>
                  </a:lnTo>
                  <a:lnTo>
                    <a:pt x="302" y="114"/>
                  </a:lnTo>
                  <a:lnTo>
                    <a:pt x="317" y="111"/>
                  </a:lnTo>
                  <a:lnTo>
                    <a:pt x="332" y="107"/>
                  </a:lnTo>
                  <a:lnTo>
                    <a:pt x="344" y="101"/>
                  </a:lnTo>
                  <a:lnTo>
                    <a:pt x="344" y="101"/>
                  </a:lnTo>
                  <a:lnTo>
                    <a:pt x="354" y="99"/>
                  </a:lnTo>
                  <a:lnTo>
                    <a:pt x="356" y="98"/>
                  </a:lnTo>
                  <a:lnTo>
                    <a:pt x="359" y="99"/>
                  </a:lnTo>
                  <a:lnTo>
                    <a:pt x="359" y="99"/>
                  </a:lnTo>
                  <a:lnTo>
                    <a:pt x="360" y="101"/>
                  </a:lnTo>
                  <a:lnTo>
                    <a:pt x="359" y="105"/>
                  </a:lnTo>
                  <a:lnTo>
                    <a:pt x="354" y="115"/>
                  </a:lnTo>
                  <a:lnTo>
                    <a:pt x="350" y="121"/>
                  </a:lnTo>
                  <a:lnTo>
                    <a:pt x="334" y="135"/>
                  </a:lnTo>
                  <a:lnTo>
                    <a:pt x="334" y="135"/>
                  </a:lnTo>
                  <a:lnTo>
                    <a:pt x="329" y="151"/>
                  </a:lnTo>
                  <a:lnTo>
                    <a:pt x="326" y="164"/>
                  </a:lnTo>
                  <a:lnTo>
                    <a:pt x="322" y="171"/>
                  </a:lnTo>
                  <a:lnTo>
                    <a:pt x="319" y="174"/>
                  </a:lnTo>
                  <a:lnTo>
                    <a:pt x="319" y="174"/>
                  </a:lnTo>
                  <a:lnTo>
                    <a:pt x="312" y="184"/>
                  </a:lnTo>
                  <a:lnTo>
                    <a:pt x="306" y="195"/>
                  </a:lnTo>
                  <a:lnTo>
                    <a:pt x="302" y="205"/>
                  </a:lnTo>
                  <a:lnTo>
                    <a:pt x="301" y="214"/>
                  </a:lnTo>
                  <a:lnTo>
                    <a:pt x="301" y="214"/>
                  </a:lnTo>
                  <a:lnTo>
                    <a:pt x="302" y="224"/>
                  </a:lnTo>
                  <a:lnTo>
                    <a:pt x="306" y="237"/>
                  </a:lnTo>
                  <a:lnTo>
                    <a:pt x="309" y="251"/>
                  </a:lnTo>
                  <a:lnTo>
                    <a:pt x="313" y="260"/>
                  </a:lnTo>
                  <a:lnTo>
                    <a:pt x="313" y="260"/>
                  </a:lnTo>
                  <a:lnTo>
                    <a:pt x="316" y="266"/>
                  </a:lnTo>
                  <a:lnTo>
                    <a:pt x="317" y="273"/>
                  </a:lnTo>
                  <a:lnTo>
                    <a:pt x="318" y="282"/>
                  </a:lnTo>
                  <a:lnTo>
                    <a:pt x="319" y="291"/>
                  </a:lnTo>
                  <a:lnTo>
                    <a:pt x="319" y="291"/>
                  </a:lnTo>
                  <a:lnTo>
                    <a:pt x="318" y="295"/>
                  </a:lnTo>
                  <a:lnTo>
                    <a:pt x="317" y="300"/>
                  </a:lnTo>
                  <a:lnTo>
                    <a:pt x="312" y="309"/>
                  </a:lnTo>
                  <a:lnTo>
                    <a:pt x="305" y="318"/>
                  </a:lnTo>
                  <a:lnTo>
                    <a:pt x="296" y="329"/>
                  </a:lnTo>
                  <a:lnTo>
                    <a:pt x="296" y="329"/>
                  </a:lnTo>
                  <a:lnTo>
                    <a:pt x="292" y="334"/>
                  </a:lnTo>
                  <a:lnTo>
                    <a:pt x="286" y="336"/>
                  </a:lnTo>
                  <a:lnTo>
                    <a:pt x="280" y="338"/>
                  </a:lnTo>
                  <a:lnTo>
                    <a:pt x="272" y="338"/>
                  </a:lnTo>
                  <a:lnTo>
                    <a:pt x="261" y="336"/>
                  </a:lnTo>
                  <a:lnTo>
                    <a:pt x="256" y="335"/>
                  </a:lnTo>
                  <a:lnTo>
                    <a:pt x="209" y="360"/>
                  </a:lnTo>
                  <a:lnTo>
                    <a:pt x="140" y="344"/>
                  </a:lnTo>
                  <a:lnTo>
                    <a:pt x="140" y="344"/>
                  </a:lnTo>
                  <a:lnTo>
                    <a:pt x="156" y="297"/>
                  </a:lnTo>
                  <a:lnTo>
                    <a:pt x="167" y="261"/>
                  </a:lnTo>
                  <a:lnTo>
                    <a:pt x="173" y="239"/>
                  </a:lnTo>
                  <a:lnTo>
                    <a:pt x="173" y="239"/>
                  </a:lnTo>
                  <a:lnTo>
                    <a:pt x="178" y="230"/>
                  </a:lnTo>
                  <a:lnTo>
                    <a:pt x="187" y="214"/>
                  </a:lnTo>
                  <a:lnTo>
                    <a:pt x="215" y="173"/>
                  </a:lnTo>
                  <a:lnTo>
                    <a:pt x="256" y="116"/>
                  </a:lnTo>
                  <a:lnTo>
                    <a:pt x="256" y="116"/>
                  </a:lnTo>
                  <a:close/>
                  <a:moveTo>
                    <a:pt x="588" y="219"/>
                  </a:moveTo>
                  <a:lnTo>
                    <a:pt x="619" y="278"/>
                  </a:lnTo>
                  <a:lnTo>
                    <a:pt x="627" y="312"/>
                  </a:lnTo>
                  <a:lnTo>
                    <a:pt x="615" y="439"/>
                  </a:lnTo>
                  <a:lnTo>
                    <a:pt x="615" y="439"/>
                  </a:lnTo>
                  <a:lnTo>
                    <a:pt x="596" y="437"/>
                  </a:lnTo>
                  <a:lnTo>
                    <a:pt x="582" y="434"/>
                  </a:lnTo>
                  <a:lnTo>
                    <a:pt x="575" y="432"/>
                  </a:lnTo>
                  <a:lnTo>
                    <a:pt x="570" y="428"/>
                  </a:lnTo>
                  <a:lnTo>
                    <a:pt x="570" y="428"/>
                  </a:lnTo>
                  <a:lnTo>
                    <a:pt x="564" y="420"/>
                  </a:lnTo>
                  <a:lnTo>
                    <a:pt x="561" y="413"/>
                  </a:lnTo>
                  <a:lnTo>
                    <a:pt x="557" y="403"/>
                  </a:lnTo>
                  <a:lnTo>
                    <a:pt x="523" y="382"/>
                  </a:lnTo>
                  <a:lnTo>
                    <a:pt x="523" y="382"/>
                  </a:lnTo>
                  <a:lnTo>
                    <a:pt x="535" y="370"/>
                  </a:lnTo>
                  <a:lnTo>
                    <a:pt x="552" y="347"/>
                  </a:lnTo>
                  <a:lnTo>
                    <a:pt x="552" y="347"/>
                  </a:lnTo>
                  <a:lnTo>
                    <a:pt x="559" y="335"/>
                  </a:lnTo>
                  <a:lnTo>
                    <a:pt x="566" y="320"/>
                  </a:lnTo>
                  <a:lnTo>
                    <a:pt x="570" y="304"/>
                  </a:lnTo>
                  <a:lnTo>
                    <a:pt x="570" y="278"/>
                  </a:lnTo>
                  <a:lnTo>
                    <a:pt x="578" y="253"/>
                  </a:lnTo>
                  <a:lnTo>
                    <a:pt x="588" y="219"/>
                  </a:lnTo>
                  <a:close/>
                </a:path>
              </a:pathLst>
            </a:custGeom>
            <a:solidFill>
              <a:schemeClr val="tx1"/>
            </a:solidFill>
            <a:ln w="7938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7" name="Freeform 25">
              <a:extLst>
                <a:ext uri="{FF2B5EF4-FFF2-40B4-BE49-F238E27FC236}">
                  <a16:creationId xmlns:a16="http://schemas.microsoft.com/office/drawing/2014/main" id="{FC76B0E8-9A48-403E-999A-D605A0C409FA}"/>
                </a:ext>
              </a:extLst>
            </p:cNvPr>
            <p:cNvSpPr>
              <a:spLocks/>
            </p:cNvSpPr>
            <p:nvPr/>
          </p:nvSpPr>
          <p:spPr bwMode="auto">
            <a:xfrm rot="8317820" flipH="1">
              <a:off x="5038522" y="4031268"/>
              <a:ext cx="193737" cy="334372"/>
            </a:xfrm>
            <a:custGeom>
              <a:avLst/>
              <a:gdLst>
                <a:gd name="T0" fmla="*/ 322 w 799"/>
                <a:gd name="T1" fmla="*/ 105 h 1379"/>
                <a:gd name="T2" fmla="*/ 267 w 799"/>
                <a:gd name="T3" fmla="*/ 124 h 1379"/>
                <a:gd name="T4" fmla="*/ 233 w 799"/>
                <a:gd name="T5" fmla="*/ 147 h 1379"/>
                <a:gd name="T6" fmla="*/ 179 w 799"/>
                <a:gd name="T7" fmla="*/ 229 h 1379"/>
                <a:gd name="T8" fmla="*/ 134 w 799"/>
                <a:gd name="T9" fmla="*/ 273 h 1379"/>
                <a:gd name="T10" fmla="*/ 93 w 799"/>
                <a:gd name="T11" fmla="*/ 299 h 1379"/>
                <a:gd name="T12" fmla="*/ 69 w 799"/>
                <a:gd name="T13" fmla="*/ 372 h 1379"/>
                <a:gd name="T14" fmla="*/ 57 w 799"/>
                <a:gd name="T15" fmla="*/ 491 h 1379"/>
                <a:gd name="T16" fmla="*/ 38 w 799"/>
                <a:gd name="T17" fmla="*/ 560 h 1379"/>
                <a:gd name="T18" fmla="*/ 14 w 799"/>
                <a:gd name="T19" fmla="*/ 638 h 1379"/>
                <a:gd name="T20" fmla="*/ 1 w 799"/>
                <a:gd name="T21" fmla="*/ 658 h 1379"/>
                <a:gd name="T22" fmla="*/ 0 w 799"/>
                <a:gd name="T23" fmla="*/ 708 h 1379"/>
                <a:gd name="T24" fmla="*/ 12 w 799"/>
                <a:gd name="T25" fmla="*/ 752 h 1379"/>
                <a:gd name="T26" fmla="*/ 61 w 799"/>
                <a:gd name="T27" fmla="*/ 818 h 1379"/>
                <a:gd name="T28" fmla="*/ 83 w 799"/>
                <a:gd name="T29" fmla="*/ 825 h 1379"/>
                <a:gd name="T30" fmla="*/ 127 w 799"/>
                <a:gd name="T31" fmla="*/ 810 h 1379"/>
                <a:gd name="T32" fmla="*/ 129 w 799"/>
                <a:gd name="T33" fmla="*/ 706 h 1379"/>
                <a:gd name="T34" fmla="*/ 124 w 799"/>
                <a:gd name="T35" fmla="*/ 698 h 1379"/>
                <a:gd name="T36" fmla="*/ 145 w 799"/>
                <a:gd name="T37" fmla="*/ 680 h 1379"/>
                <a:gd name="T38" fmla="*/ 207 w 799"/>
                <a:gd name="T39" fmla="*/ 666 h 1379"/>
                <a:gd name="T40" fmla="*/ 260 w 799"/>
                <a:gd name="T41" fmla="*/ 690 h 1379"/>
                <a:gd name="T42" fmla="*/ 325 w 799"/>
                <a:gd name="T43" fmla="*/ 717 h 1379"/>
                <a:gd name="T44" fmla="*/ 340 w 799"/>
                <a:gd name="T45" fmla="*/ 753 h 1379"/>
                <a:gd name="T46" fmla="*/ 332 w 799"/>
                <a:gd name="T47" fmla="*/ 858 h 1379"/>
                <a:gd name="T48" fmla="*/ 293 w 799"/>
                <a:gd name="T49" fmla="*/ 966 h 1379"/>
                <a:gd name="T50" fmla="*/ 265 w 799"/>
                <a:gd name="T51" fmla="*/ 1073 h 1379"/>
                <a:gd name="T52" fmla="*/ 259 w 799"/>
                <a:gd name="T53" fmla="*/ 1147 h 1379"/>
                <a:gd name="T54" fmla="*/ 268 w 799"/>
                <a:gd name="T55" fmla="*/ 1211 h 1379"/>
                <a:gd name="T56" fmla="*/ 282 w 799"/>
                <a:gd name="T57" fmla="*/ 1311 h 1379"/>
                <a:gd name="T58" fmla="*/ 303 w 799"/>
                <a:gd name="T59" fmla="*/ 1362 h 1379"/>
                <a:gd name="T60" fmla="*/ 338 w 799"/>
                <a:gd name="T61" fmla="*/ 1378 h 1379"/>
                <a:gd name="T62" fmla="*/ 387 w 799"/>
                <a:gd name="T63" fmla="*/ 1364 h 1379"/>
                <a:gd name="T64" fmla="*/ 398 w 799"/>
                <a:gd name="T65" fmla="*/ 1343 h 1379"/>
                <a:gd name="T66" fmla="*/ 387 w 799"/>
                <a:gd name="T67" fmla="*/ 1194 h 1379"/>
                <a:gd name="T68" fmla="*/ 398 w 799"/>
                <a:gd name="T69" fmla="*/ 1160 h 1379"/>
                <a:gd name="T70" fmla="*/ 416 w 799"/>
                <a:gd name="T71" fmla="*/ 1098 h 1379"/>
                <a:gd name="T72" fmla="*/ 459 w 799"/>
                <a:gd name="T73" fmla="*/ 959 h 1379"/>
                <a:gd name="T74" fmla="*/ 491 w 799"/>
                <a:gd name="T75" fmla="*/ 857 h 1379"/>
                <a:gd name="T76" fmla="*/ 522 w 799"/>
                <a:gd name="T77" fmla="*/ 768 h 1379"/>
                <a:gd name="T78" fmla="*/ 564 w 799"/>
                <a:gd name="T79" fmla="*/ 741 h 1379"/>
                <a:gd name="T80" fmla="*/ 628 w 799"/>
                <a:gd name="T81" fmla="*/ 701 h 1379"/>
                <a:gd name="T82" fmla="*/ 652 w 799"/>
                <a:gd name="T83" fmla="*/ 673 h 1379"/>
                <a:gd name="T84" fmla="*/ 714 w 799"/>
                <a:gd name="T85" fmla="*/ 523 h 1379"/>
                <a:gd name="T86" fmla="*/ 746 w 799"/>
                <a:gd name="T87" fmla="*/ 486 h 1379"/>
                <a:gd name="T88" fmla="*/ 771 w 799"/>
                <a:gd name="T89" fmla="*/ 466 h 1379"/>
                <a:gd name="T90" fmla="*/ 787 w 799"/>
                <a:gd name="T91" fmla="*/ 325 h 1379"/>
                <a:gd name="T92" fmla="*/ 795 w 799"/>
                <a:gd name="T93" fmla="*/ 245 h 1379"/>
                <a:gd name="T94" fmla="*/ 793 w 799"/>
                <a:gd name="T95" fmla="*/ 200 h 1379"/>
                <a:gd name="T96" fmla="*/ 799 w 799"/>
                <a:gd name="T97" fmla="*/ 173 h 1379"/>
                <a:gd name="T98" fmla="*/ 760 w 799"/>
                <a:gd name="T99" fmla="*/ 140 h 1379"/>
                <a:gd name="T100" fmla="*/ 622 w 799"/>
                <a:gd name="T101" fmla="*/ 80 h 1379"/>
                <a:gd name="T102" fmla="*/ 544 w 799"/>
                <a:gd name="T103" fmla="*/ 7 h 1379"/>
                <a:gd name="T104" fmla="*/ 506 w 799"/>
                <a:gd name="T105" fmla="*/ 0 h 1379"/>
                <a:gd name="T106" fmla="*/ 463 w 799"/>
                <a:gd name="T107" fmla="*/ 9 h 1379"/>
                <a:gd name="T108" fmla="*/ 427 w 799"/>
                <a:gd name="T109" fmla="*/ 30 h 1379"/>
                <a:gd name="T110" fmla="*/ 407 w 799"/>
                <a:gd name="T111" fmla="*/ 43 h 1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99" h="1379">
                  <a:moveTo>
                    <a:pt x="386" y="99"/>
                  </a:moveTo>
                  <a:lnTo>
                    <a:pt x="386" y="99"/>
                  </a:lnTo>
                  <a:lnTo>
                    <a:pt x="372" y="99"/>
                  </a:lnTo>
                  <a:lnTo>
                    <a:pt x="341" y="101"/>
                  </a:lnTo>
                  <a:lnTo>
                    <a:pt x="322" y="105"/>
                  </a:lnTo>
                  <a:lnTo>
                    <a:pt x="302" y="109"/>
                  </a:lnTo>
                  <a:lnTo>
                    <a:pt x="283" y="115"/>
                  </a:lnTo>
                  <a:lnTo>
                    <a:pt x="275" y="119"/>
                  </a:lnTo>
                  <a:lnTo>
                    <a:pt x="267" y="124"/>
                  </a:lnTo>
                  <a:lnTo>
                    <a:pt x="267" y="124"/>
                  </a:lnTo>
                  <a:lnTo>
                    <a:pt x="246" y="136"/>
                  </a:lnTo>
                  <a:lnTo>
                    <a:pt x="240" y="140"/>
                  </a:lnTo>
                  <a:lnTo>
                    <a:pt x="236" y="143"/>
                  </a:lnTo>
                  <a:lnTo>
                    <a:pt x="236" y="143"/>
                  </a:lnTo>
                  <a:lnTo>
                    <a:pt x="233" y="147"/>
                  </a:lnTo>
                  <a:lnTo>
                    <a:pt x="228" y="155"/>
                  </a:lnTo>
                  <a:lnTo>
                    <a:pt x="214" y="177"/>
                  </a:lnTo>
                  <a:lnTo>
                    <a:pt x="214" y="177"/>
                  </a:lnTo>
                  <a:lnTo>
                    <a:pt x="195" y="204"/>
                  </a:lnTo>
                  <a:lnTo>
                    <a:pt x="179" y="229"/>
                  </a:lnTo>
                  <a:lnTo>
                    <a:pt x="171" y="240"/>
                  </a:lnTo>
                  <a:lnTo>
                    <a:pt x="160" y="251"/>
                  </a:lnTo>
                  <a:lnTo>
                    <a:pt x="148" y="262"/>
                  </a:lnTo>
                  <a:lnTo>
                    <a:pt x="134" y="273"/>
                  </a:lnTo>
                  <a:lnTo>
                    <a:pt x="134" y="273"/>
                  </a:lnTo>
                  <a:lnTo>
                    <a:pt x="121" y="283"/>
                  </a:lnTo>
                  <a:lnTo>
                    <a:pt x="111" y="288"/>
                  </a:lnTo>
                  <a:lnTo>
                    <a:pt x="100" y="292"/>
                  </a:lnTo>
                  <a:lnTo>
                    <a:pt x="97" y="294"/>
                  </a:lnTo>
                  <a:lnTo>
                    <a:pt x="93" y="299"/>
                  </a:lnTo>
                  <a:lnTo>
                    <a:pt x="89" y="308"/>
                  </a:lnTo>
                  <a:lnTo>
                    <a:pt x="84" y="322"/>
                  </a:lnTo>
                  <a:lnTo>
                    <a:pt x="84" y="322"/>
                  </a:lnTo>
                  <a:lnTo>
                    <a:pt x="76" y="350"/>
                  </a:lnTo>
                  <a:lnTo>
                    <a:pt x="69" y="372"/>
                  </a:lnTo>
                  <a:lnTo>
                    <a:pt x="66" y="395"/>
                  </a:lnTo>
                  <a:lnTo>
                    <a:pt x="63" y="421"/>
                  </a:lnTo>
                  <a:lnTo>
                    <a:pt x="63" y="421"/>
                  </a:lnTo>
                  <a:lnTo>
                    <a:pt x="61" y="454"/>
                  </a:lnTo>
                  <a:lnTo>
                    <a:pt x="57" y="491"/>
                  </a:lnTo>
                  <a:lnTo>
                    <a:pt x="52" y="523"/>
                  </a:lnTo>
                  <a:lnTo>
                    <a:pt x="48" y="536"/>
                  </a:lnTo>
                  <a:lnTo>
                    <a:pt x="46" y="544"/>
                  </a:lnTo>
                  <a:lnTo>
                    <a:pt x="46" y="544"/>
                  </a:lnTo>
                  <a:lnTo>
                    <a:pt x="38" y="560"/>
                  </a:lnTo>
                  <a:lnTo>
                    <a:pt x="32" y="579"/>
                  </a:lnTo>
                  <a:lnTo>
                    <a:pt x="26" y="601"/>
                  </a:lnTo>
                  <a:lnTo>
                    <a:pt x="15" y="638"/>
                  </a:lnTo>
                  <a:lnTo>
                    <a:pt x="15" y="638"/>
                  </a:lnTo>
                  <a:lnTo>
                    <a:pt x="14" y="638"/>
                  </a:lnTo>
                  <a:lnTo>
                    <a:pt x="11" y="640"/>
                  </a:lnTo>
                  <a:lnTo>
                    <a:pt x="9" y="642"/>
                  </a:lnTo>
                  <a:lnTo>
                    <a:pt x="5" y="646"/>
                  </a:lnTo>
                  <a:lnTo>
                    <a:pt x="4" y="651"/>
                  </a:lnTo>
                  <a:lnTo>
                    <a:pt x="1" y="658"/>
                  </a:lnTo>
                  <a:lnTo>
                    <a:pt x="1" y="668"/>
                  </a:lnTo>
                  <a:lnTo>
                    <a:pt x="1" y="668"/>
                  </a:lnTo>
                  <a:lnTo>
                    <a:pt x="1" y="687"/>
                  </a:lnTo>
                  <a:lnTo>
                    <a:pt x="0" y="700"/>
                  </a:lnTo>
                  <a:lnTo>
                    <a:pt x="0" y="708"/>
                  </a:lnTo>
                  <a:lnTo>
                    <a:pt x="1" y="716"/>
                  </a:lnTo>
                  <a:lnTo>
                    <a:pt x="3" y="726"/>
                  </a:lnTo>
                  <a:lnTo>
                    <a:pt x="6" y="738"/>
                  </a:lnTo>
                  <a:lnTo>
                    <a:pt x="6" y="738"/>
                  </a:lnTo>
                  <a:lnTo>
                    <a:pt x="12" y="752"/>
                  </a:lnTo>
                  <a:lnTo>
                    <a:pt x="20" y="767"/>
                  </a:lnTo>
                  <a:lnTo>
                    <a:pt x="29" y="782"/>
                  </a:lnTo>
                  <a:lnTo>
                    <a:pt x="38" y="797"/>
                  </a:lnTo>
                  <a:lnTo>
                    <a:pt x="48" y="809"/>
                  </a:lnTo>
                  <a:lnTo>
                    <a:pt x="61" y="818"/>
                  </a:lnTo>
                  <a:lnTo>
                    <a:pt x="66" y="821"/>
                  </a:lnTo>
                  <a:lnTo>
                    <a:pt x="72" y="824"/>
                  </a:lnTo>
                  <a:lnTo>
                    <a:pt x="77" y="825"/>
                  </a:lnTo>
                  <a:lnTo>
                    <a:pt x="83" y="825"/>
                  </a:lnTo>
                  <a:lnTo>
                    <a:pt x="83" y="825"/>
                  </a:lnTo>
                  <a:lnTo>
                    <a:pt x="103" y="823"/>
                  </a:lnTo>
                  <a:lnTo>
                    <a:pt x="111" y="820"/>
                  </a:lnTo>
                  <a:lnTo>
                    <a:pt x="118" y="818"/>
                  </a:lnTo>
                  <a:lnTo>
                    <a:pt x="124" y="814"/>
                  </a:lnTo>
                  <a:lnTo>
                    <a:pt x="127" y="810"/>
                  </a:lnTo>
                  <a:lnTo>
                    <a:pt x="130" y="805"/>
                  </a:lnTo>
                  <a:lnTo>
                    <a:pt x="131" y="800"/>
                  </a:lnTo>
                  <a:lnTo>
                    <a:pt x="131" y="800"/>
                  </a:lnTo>
                  <a:lnTo>
                    <a:pt x="130" y="748"/>
                  </a:lnTo>
                  <a:lnTo>
                    <a:pt x="129" y="706"/>
                  </a:lnTo>
                  <a:lnTo>
                    <a:pt x="129" y="706"/>
                  </a:lnTo>
                  <a:lnTo>
                    <a:pt x="127" y="705"/>
                  </a:lnTo>
                  <a:lnTo>
                    <a:pt x="125" y="704"/>
                  </a:lnTo>
                  <a:lnTo>
                    <a:pt x="124" y="701"/>
                  </a:lnTo>
                  <a:lnTo>
                    <a:pt x="124" y="698"/>
                  </a:lnTo>
                  <a:lnTo>
                    <a:pt x="126" y="694"/>
                  </a:lnTo>
                  <a:lnTo>
                    <a:pt x="130" y="690"/>
                  </a:lnTo>
                  <a:lnTo>
                    <a:pt x="136" y="685"/>
                  </a:lnTo>
                  <a:lnTo>
                    <a:pt x="136" y="685"/>
                  </a:lnTo>
                  <a:lnTo>
                    <a:pt x="145" y="680"/>
                  </a:lnTo>
                  <a:lnTo>
                    <a:pt x="156" y="677"/>
                  </a:lnTo>
                  <a:lnTo>
                    <a:pt x="177" y="669"/>
                  </a:lnTo>
                  <a:lnTo>
                    <a:pt x="202" y="663"/>
                  </a:lnTo>
                  <a:lnTo>
                    <a:pt x="202" y="663"/>
                  </a:lnTo>
                  <a:lnTo>
                    <a:pt x="207" y="666"/>
                  </a:lnTo>
                  <a:lnTo>
                    <a:pt x="219" y="674"/>
                  </a:lnTo>
                  <a:lnTo>
                    <a:pt x="238" y="683"/>
                  </a:lnTo>
                  <a:lnTo>
                    <a:pt x="249" y="688"/>
                  </a:lnTo>
                  <a:lnTo>
                    <a:pt x="260" y="690"/>
                  </a:lnTo>
                  <a:lnTo>
                    <a:pt x="260" y="690"/>
                  </a:lnTo>
                  <a:lnTo>
                    <a:pt x="283" y="698"/>
                  </a:lnTo>
                  <a:lnTo>
                    <a:pt x="303" y="706"/>
                  </a:lnTo>
                  <a:lnTo>
                    <a:pt x="322" y="715"/>
                  </a:lnTo>
                  <a:lnTo>
                    <a:pt x="322" y="715"/>
                  </a:lnTo>
                  <a:lnTo>
                    <a:pt x="325" y="717"/>
                  </a:lnTo>
                  <a:lnTo>
                    <a:pt x="330" y="724"/>
                  </a:lnTo>
                  <a:lnTo>
                    <a:pt x="334" y="729"/>
                  </a:lnTo>
                  <a:lnTo>
                    <a:pt x="336" y="735"/>
                  </a:lnTo>
                  <a:lnTo>
                    <a:pt x="339" y="742"/>
                  </a:lnTo>
                  <a:lnTo>
                    <a:pt x="340" y="753"/>
                  </a:lnTo>
                  <a:lnTo>
                    <a:pt x="340" y="753"/>
                  </a:lnTo>
                  <a:lnTo>
                    <a:pt x="340" y="782"/>
                  </a:lnTo>
                  <a:lnTo>
                    <a:pt x="338" y="820"/>
                  </a:lnTo>
                  <a:lnTo>
                    <a:pt x="335" y="840"/>
                  </a:lnTo>
                  <a:lnTo>
                    <a:pt x="332" y="858"/>
                  </a:lnTo>
                  <a:lnTo>
                    <a:pt x="328" y="877"/>
                  </a:lnTo>
                  <a:lnTo>
                    <a:pt x="322" y="892"/>
                  </a:lnTo>
                  <a:lnTo>
                    <a:pt x="322" y="892"/>
                  </a:lnTo>
                  <a:lnTo>
                    <a:pt x="308" y="927"/>
                  </a:lnTo>
                  <a:lnTo>
                    <a:pt x="293" y="966"/>
                  </a:lnTo>
                  <a:lnTo>
                    <a:pt x="280" y="1008"/>
                  </a:lnTo>
                  <a:lnTo>
                    <a:pt x="275" y="1027"/>
                  </a:lnTo>
                  <a:lnTo>
                    <a:pt x="271" y="1043"/>
                  </a:lnTo>
                  <a:lnTo>
                    <a:pt x="271" y="1043"/>
                  </a:lnTo>
                  <a:lnTo>
                    <a:pt x="265" y="1073"/>
                  </a:lnTo>
                  <a:lnTo>
                    <a:pt x="260" y="1100"/>
                  </a:lnTo>
                  <a:lnTo>
                    <a:pt x="257" y="1123"/>
                  </a:lnTo>
                  <a:lnTo>
                    <a:pt x="256" y="1138"/>
                  </a:lnTo>
                  <a:lnTo>
                    <a:pt x="256" y="1138"/>
                  </a:lnTo>
                  <a:lnTo>
                    <a:pt x="259" y="1147"/>
                  </a:lnTo>
                  <a:lnTo>
                    <a:pt x="261" y="1153"/>
                  </a:lnTo>
                  <a:lnTo>
                    <a:pt x="265" y="1159"/>
                  </a:lnTo>
                  <a:lnTo>
                    <a:pt x="266" y="1165"/>
                  </a:lnTo>
                  <a:lnTo>
                    <a:pt x="266" y="1165"/>
                  </a:lnTo>
                  <a:lnTo>
                    <a:pt x="268" y="1211"/>
                  </a:lnTo>
                  <a:lnTo>
                    <a:pt x="272" y="1244"/>
                  </a:lnTo>
                  <a:lnTo>
                    <a:pt x="276" y="1273"/>
                  </a:lnTo>
                  <a:lnTo>
                    <a:pt x="276" y="1273"/>
                  </a:lnTo>
                  <a:lnTo>
                    <a:pt x="280" y="1298"/>
                  </a:lnTo>
                  <a:lnTo>
                    <a:pt x="282" y="1311"/>
                  </a:lnTo>
                  <a:lnTo>
                    <a:pt x="286" y="1325"/>
                  </a:lnTo>
                  <a:lnTo>
                    <a:pt x="289" y="1338"/>
                  </a:lnTo>
                  <a:lnTo>
                    <a:pt x="296" y="1351"/>
                  </a:lnTo>
                  <a:lnTo>
                    <a:pt x="299" y="1357"/>
                  </a:lnTo>
                  <a:lnTo>
                    <a:pt x="303" y="1362"/>
                  </a:lnTo>
                  <a:lnTo>
                    <a:pt x="308" y="1366"/>
                  </a:lnTo>
                  <a:lnTo>
                    <a:pt x="313" y="1369"/>
                  </a:lnTo>
                  <a:lnTo>
                    <a:pt x="313" y="1369"/>
                  </a:lnTo>
                  <a:lnTo>
                    <a:pt x="325" y="1376"/>
                  </a:lnTo>
                  <a:lnTo>
                    <a:pt x="338" y="1378"/>
                  </a:lnTo>
                  <a:lnTo>
                    <a:pt x="350" y="1379"/>
                  </a:lnTo>
                  <a:lnTo>
                    <a:pt x="362" y="1378"/>
                  </a:lnTo>
                  <a:lnTo>
                    <a:pt x="374" y="1374"/>
                  </a:lnTo>
                  <a:lnTo>
                    <a:pt x="383" y="1368"/>
                  </a:lnTo>
                  <a:lnTo>
                    <a:pt x="387" y="1364"/>
                  </a:lnTo>
                  <a:lnTo>
                    <a:pt x="391" y="1361"/>
                  </a:lnTo>
                  <a:lnTo>
                    <a:pt x="395" y="1356"/>
                  </a:lnTo>
                  <a:lnTo>
                    <a:pt x="397" y="1351"/>
                  </a:lnTo>
                  <a:lnTo>
                    <a:pt x="397" y="1351"/>
                  </a:lnTo>
                  <a:lnTo>
                    <a:pt x="398" y="1343"/>
                  </a:lnTo>
                  <a:lnTo>
                    <a:pt x="400" y="1334"/>
                  </a:lnTo>
                  <a:lnTo>
                    <a:pt x="400" y="1310"/>
                  </a:lnTo>
                  <a:lnTo>
                    <a:pt x="397" y="1280"/>
                  </a:lnTo>
                  <a:lnTo>
                    <a:pt x="395" y="1249"/>
                  </a:lnTo>
                  <a:lnTo>
                    <a:pt x="387" y="1194"/>
                  </a:lnTo>
                  <a:lnTo>
                    <a:pt x="385" y="1170"/>
                  </a:lnTo>
                  <a:lnTo>
                    <a:pt x="385" y="1170"/>
                  </a:lnTo>
                  <a:lnTo>
                    <a:pt x="386" y="1169"/>
                  </a:lnTo>
                  <a:lnTo>
                    <a:pt x="392" y="1165"/>
                  </a:lnTo>
                  <a:lnTo>
                    <a:pt x="398" y="1160"/>
                  </a:lnTo>
                  <a:lnTo>
                    <a:pt x="401" y="1157"/>
                  </a:lnTo>
                  <a:lnTo>
                    <a:pt x="402" y="1153"/>
                  </a:lnTo>
                  <a:lnTo>
                    <a:pt x="402" y="1153"/>
                  </a:lnTo>
                  <a:lnTo>
                    <a:pt x="408" y="1126"/>
                  </a:lnTo>
                  <a:lnTo>
                    <a:pt x="416" y="1098"/>
                  </a:lnTo>
                  <a:lnTo>
                    <a:pt x="428" y="1060"/>
                  </a:lnTo>
                  <a:lnTo>
                    <a:pt x="428" y="1060"/>
                  </a:lnTo>
                  <a:lnTo>
                    <a:pt x="437" y="1037"/>
                  </a:lnTo>
                  <a:lnTo>
                    <a:pt x="444" y="1011"/>
                  </a:lnTo>
                  <a:lnTo>
                    <a:pt x="459" y="959"/>
                  </a:lnTo>
                  <a:lnTo>
                    <a:pt x="473" y="910"/>
                  </a:lnTo>
                  <a:lnTo>
                    <a:pt x="479" y="889"/>
                  </a:lnTo>
                  <a:lnTo>
                    <a:pt x="485" y="873"/>
                  </a:lnTo>
                  <a:lnTo>
                    <a:pt x="485" y="873"/>
                  </a:lnTo>
                  <a:lnTo>
                    <a:pt x="491" y="857"/>
                  </a:lnTo>
                  <a:lnTo>
                    <a:pt x="497" y="840"/>
                  </a:lnTo>
                  <a:lnTo>
                    <a:pt x="507" y="807"/>
                  </a:lnTo>
                  <a:lnTo>
                    <a:pt x="512" y="792"/>
                  </a:lnTo>
                  <a:lnTo>
                    <a:pt x="517" y="778"/>
                  </a:lnTo>
                  <a:lnTo>
                    <a:pt x="522" y="768"/>
                  </a:lnTo>
                  <a:lnTo>
                    <a:pt x="528" y="762"/>
                  </a:lnTo>
                  <a:lnTo>
                    <a:pt x="528" y="762"/>
                  </a:lnTo>
                  <a:lnTo>
                    <a:pt x="538" y="755"/>
                  </a:lnTo>
                  <a:lnTo>
                    <a:pt x="548" y="750"/>
                  </a:lnTo>
                  <a:lnTo>
                    <a:pt x="564" y="741"/>
                  </a:lnTo>
                  <a:lnTo>
                    <a:pt x="588" y="726"/>
                  </a:lnTo>
                  <a:lnTo>
                    <a:pt x="588" y="726"/>
                  </a:lnTo>
                  <a:lnTo>
                    <a:pt x="601" y="717"/>
                  </a:lnTo>
                  <a:lnTo>
                    <a:pt x="612" y="711"/>
                  </a:lnTo>
                  <a:lnTo>
                    <a:pt x="628" y="701"/>
                  </a:lnTo>
                  <a:lnTo>
                    <a:pt x="635" y="698"/>
                  </a:lnTo>
                  <a:lnTo>
                    <a:pt x="641" y="691"/>
                  </a:lnTo>
                  <a:lnTo>
                    <a:pt x="646" y="684"/>
                  </a:lnTo>
                  <a:lnTo>
                    <a:pt x="652" y="673"/>
                  </a:lnTo>
                  <a:lnTo>
                    <a:pt x="652" y="673"/>
                  </a:lnTo>
                  <a:lnTo>
                    <a:pt x="688" y="602"/>
                  </a:lnTo>
                  <a:lnTo>
                    <a:pt x="688" y="602"/>
                  </a:lnTo>
                  <a:lnTo>
                    <a:pt x="695" y="584"/>
                  </a:lnTo>
                  <a:lnTo>
                    <a:pt x="704" y="557"/>
                  </a:lnTo>
                  <a:lnTo>
                    <a:pt x="714" y="523"/>
                  </a:lnTo>
                  <a:lnTo>
                    <a:pt x="714" y="523"/>
                  </a:lnTo>
                  <a:lnTo>
                    <a:pt x="726" y="507"/>
                  </a:lnTo>
                  <a:lnTo>
                    <a:pt x="736" y="495"/>
                  </a:lnTo>
                  <a:lnTo>
                    <a:pt x="741" y="489"/>
                  </a:lnTo>
                  <a:lnTo>
                    <a:pt x="746" y="486"/>
                  </a:lnTo>
                  <a:lnTo>
                    <a:pt x="746" y="486"/>
                  </a:lnTo>
                  <a:lnTo>
                    <a:pt x="761" y="476"/>
                  </a:lnTo>
                  <a:lnTo>
                    <a:pt x="766" y="473"/>
                  </a:lnTo>
                  <a:lnTo>
                    <a:pt x="771" y="466"/>
                  </a:lnTo>
                  <a:lnTo>
                    <a:pt x="771" y="466"/>
                  </a:lnTo>
                  <a:lnTo>
                    <a:pt x="773" y="460"/>
                  </a:lnTo>
                  <a:lnTo>
                    <a:pt x="774" y="449"/>
                  </a:lnTo>
                  <a:lnTo>
                    <a:pt x="779" y="413"/>
                  </a:lnTo>
                  <a:lnTo>
                    <a:pt x="784" y="369"/>
                  </a:lnTo>
                  <a:lnTo>
                    <a:pt x="787" y="325"/>
                  </a:lnTo>
                  <a:lnTo>
                    <a:pt x="787" y="325"/>
                  </a:lnTo>
                  <a:lnTo>
                    <a:pt x="788" y="306"/>
                  </a:lnTo>
                  <a:lnTo>
                    <a:pt x="789" y="288"/>
                  </a:lnTo>
                  <a:lnTo>
                    <a:pt x="794" y="258"/>
                  </a:lnTo>
                  <a:lnTo>
                    <a:pt x="795" y="245"/>
                  </a:lnTo>
                  <a:lnTo>
                    <a:pt x="795" y="233"/>
                  </a:lnTo>
                  <a:lnTo>
                    <a:pt x="795" y="219"/>
                  </a:lnTo>
                  <a:lnTo>
                    <a:pt x="794" y="207"/>
                  </a:lnTo>
                  <a:lnTo>
                    <a:pt x="794" y="207"/>
                  </a:lnTo>
                  <a:lnTo>
                    <a:pt x="793" y="200"/>
                  </a:lnTo>
                  <a:lnTo>
                    <a:pt x="793" y="195"/>
                  </a:lnTo>
                  <a:lnTo>
                    <a:pt x="795" y="187"/>
                  </a:lnTo>
                  <a:lnTo>
                    <a:pt x="798" y="181"/>
                  </a:lnTo>
                  <a:lnTo>
                    <a:pt x="799" y="176"/>
                  </a:lnTo>
                  <a:lnTo>
                    <a:pt x="799" y="173"/>
                  </a:lnTo>
                  <a:lnTo>
                    <a:pt x="798" y="171"/>
                  </a:lnTo>
                  <a:lnTo>
                    <a:pt x="797" y="167"/>
                  </a:lnTo>
                  <a:lnTo>
                    <a:pt x="793" y="163"/>
                  </a:lnTo>
                  <a:lnTo>
                    <a:pt x="781" y="153"/>
                  </a:lnTo>
                  <a:lnTo>
                    <a:pt x="760" y="140"/>
                  </a:lnTo>
                  <a:lnTo>
                    <a:pt x="760" y="140"/>
                  </a:lnTo>
                  <a:lnTo>
                    <a:pt x="683" y="91"/>
                  </a:lnTo>
                  <a:lnTo>
                    <a:pt x="656" y="75"/>
                  </a:lnTo>
                  <a:lnTo>
                    <a:pt x="622" y="80"/>
                  </a:lnTo>
                  <a:lnTo>
                    <a:pt x="622" y="80"/>
                  </a:lnTo>
                  <a:lnTo>
                    <a:pt x="597" y="57"/>
                  </a:lnTo>
                  <a:lnTo>
                    <a:pt x="562" y="21"/>
                  </a:lnTo>
                  <a:lnTo>
                    <a:pt x="562" y="21"/>
                  </a:lnTo>
                  <a:lnTo>
                    <a:pt x="549" y="11"/>
                  </a:lnTo>
                  <a:lnTo>
                    <a:pt x="544" y="7"/>
                  </a:lnTo>
                  <a:lnTo>
                    <a:pt x="538" y="4"/>
                  </a:lnTo>
                  <a:lnTo>
                    <a:pt x="532" y="2"/>
                  </a:lnTo>
                  <a:lnTo>
                    <a:pt x="525" y="0"/>
                  </a:lnTo>
                  <a:lnTo>
                    <a:pt x="517" y="0"/>
                  </a:lnTo>
                  <a:lnTo>
                    <a:pt x="506" y="0"/>
                  </a:lnTo>
                  <a:lnTo>
                    <a:pt x="506" y="0"/>
                  </a:lnTo>
                  <a:lnTo>
                    <a:pt x="487" y="1"/>
                  </a:lnTo>
                  <a:lnTo>
                    <a:pt x="474" y="4"/>
                  </a:lnTo>
                  <a:lnTo>
                    <a:pt x="465" y="7"/>
                  </a:lnTo>
                  <a:lnTo>
                    <a:pt x="463" y="9"/>
                  </a:lnTo>
                  <a:lnTo>
                    <a:pt x="444" y="30"/>
                  </a:lnTo>
                  <a:lnTo>
                    <a:pt x="444" y="30"/>
                  </a:lnTo>
                  <a:lnTo>
                    <a:pt x="440" y="30"/>
                  </a:lnTo>
                  <a:lnTo>
                    <a:pt x="432" y="28"/>
                  </a:lnTo>
                  <a:lnTo>
                    <a:pt x="427" y="30"/>
                  </a:lnTo>
                  <a:lnTo>
                    <a:pt x="421" y="31"/>
                  </a:lnTo>
                  <a:lnTo>
                    <a:pt x="416" y="33"/>
                  </a:lnTo>
                  <a:lnTo>
                    <a:pt x="411" y="37"/>
                  </a:lnTo>
                  <a:lnTo>
                    <a:pt x="411" y="37"/>
                  </a:lnTo>
                  <a:lnTo>
                    <a:pt x="407" y="43"/>
                  </a:lnTo>
                  <a:lnTo>
                    <a:pt x="402" y="51"/>
                  </a:lnTo>
                  <a:lnTo>
                    <a:pt x="395" y="72"/>
                  </a:lnTo>
                  <a:lnTo>
                    <a:pt x="386" y="99"/>
                  </a:lnTo>
                  <a:lnTo>
                    <a:pt x="386" y="99"/>
                  </a:lnTo>
                  <a:close/>
                </a:path>
              </a:pathLst>
            </a:custGeom>
            <a:solidFill>
              <a:schemeClr val="tx1"/>
            </a:solidFill>
            <a:ln w="7938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8" name="Freeform 34">
              <a:extLst>
                <a:ext uri="{FF2B5EF4-FFF2-40B4-BE49-F238E27FC236}">
                  <a16:creationId xmlns:a16="http://schemas.microsoft.com/office/drawing/2014/main" id="{6B1F4E8C-62EF-4401-8466-162D1B10C46C}"/>
                </a:ext>
              </a:extLst>
            </p:cNvPr>
            <p:cNvSpPr>
              <a:spLocks/>
            </p:cNvSpPr>
            <p:nvPr/>
          </p:nvSpPr>
          <p:spPr bwMode="auto">
            <a:xfrm rot="1520634" flipH="1">
              <a:off x="4572678" y="2736073"/>
              <a:ext cx="192624" cy="333976"/>
            </a:xfrm>
            <a:custGeom>
              <a:avLst/>
              <a:gdLst>
                <a:gd name="T0" fmla="*/ 379 w 819"/>
                <a:gd name="T1" fmla="*/ 1 h 1420"/>
                <a:gd name="T2" fmla="*/ 283 w 819"/>
                <a:gd name="T3" fmla="*/ 8 h 1420"/>
                <a:gd name="T4" fmla="*/ 231 w 819"/>
                <a:gd name="T5" fmla="*/ 62 h 1420"/>
                <a:gd name="T6" fmla="*/ 213 w 819"/>
                <a:gd name="T7" fmla="*/ 146 h 1420"/>
                <a:gd name="T8" fmla="*/ 208 w 819"/>
                <a:gd name="T9" fmla="*/ 283 h 1420"/>
                <a:gd name="T10" fmla="*/ 203 w 819"/>
                <a:gd name="T11" fmla="*/ 355 h 1420"/>
                <a:gd name="T12" fmla="*/ 184 w 819"/>
                <a:gd name="T13" fmla="*/ 418 h 1420"/>
                <a:gd name="T14" fmla="*/ 182 w 819"/>
                <a:gd name="T15" fmla="*/ 486 h 1420"/>
                <a:gd name="T16" fmla="*/ 161 w 819"/>
                <a:gd name="T17" fmla="*/ 511 h 1420"/>
                <a:gd name="T18" fmla="*/ 72 w 819"/>
                <a:gd name="T19" fmla="*/ 392 h 1420"/>
                <a:gd name="T20" fmla="*/ 38 w 819"/>
                <a:gd name="T21" fmla="*/ 361 h 1420"/>
                <a:gd name="T22" fmla="*/ 17 w 819"/>
                <a:gd name="T23" fmla="*/ 361 h 1420"/>
                <a:gd name="T24" fmla="*/ 4 w 819"/>
                <a:gd name="T25" fmla="*/ 414 h 1420"/>
                <a:gd name="T26" fmla="*/ 11 w 819"/>
                <a:gd name="T27" fmla="*/ 462 h 1420"/>
                <a:gd name="T28" fmla="*/ 35 w 819"/>
                <a:gd name="T29" fmla="*/ 481 h 1420"/>
                <a:gd name="T30" fmla="*/ 73 w 819"/>
                <a:gd name="T31" fmla="*/ 493 h 1420"/>
                <a:gd name="T32" fmla="*/ 121 w 819"/>
                <a:gd name="T33" fmla="*/ 633 h 1420"/>
                <a:gd name="T34" fmla="*/ 75 w 819"/>
                <a:gd name="T35" fmla="*/ 616 h 1420"/>
                <a:gd name="T36" fmla="*/ 27 w 819"/>
                <a:gd name="T37" fmla="*/ 592 h 1420"/>
                <a:gd name="T38" fmla="*/ 7 w 819"/>
                <a:gd name="T39" fmla="*/ 610 h 1420"/>
                <a:gd name="T40" fmla="*/ 11 w 819"/>
                <a:gd name="T41" fmla="*/ 683 h 1420"/>
                <a:gd name="T42" fmla="*/ 61 w 819"/>
                <a:gd name="T43" fmla="*/ 743 h 1420"/>
                <a:gd name="T44" fmla="*/ 101 w 819"/>
                <a:gd name="T45" fmla="*/ 819 h 1420"/>
                <a:gd name="T46" fmla="*/ 146 w 819"/>
                <a:gd name="T47" fmla="*/ 872 h 1420"/>
                <a:gd name="T48" fmla="*/ 208 w 819"/>
                <a:gd name="T49" fmla="*/ 855 h 1420"/>
                <a:gd name="T50" fmla="*/ 244 w 819"/>
                <a:gd name="T51" fmla="*/ 855 h 1420"/>
                <a:gd name="T52" fmla="*/ 293 w 819"/>
                <a:gd name="T53" fmla="*/ 912 h 1420"/>
                <a:gd name="T54" fmla="*/ 428 w 819"/>
                <a:gd name="T55" fmla="*/ 1166 h 1420"/>
                <a:gd name="T56" fmla="*/ 390 w 819"/>
                <a:gd name="T57" fmla="*/ 1220 h 1420"/>
                <a:gd name="T58" fmla="*/ 325 w 819"/>
                <a:gd name="T59" fmla="*/ 1236 h 1420"/>
                <a:gd name="T60" fmla="*/ 328 w 819"/>
                <a:gd name="T61" fmla="*/ 1280 h 1420"/>
                <a:gd name="T62" fmla="*/ 407 w 819"/>
                <a:gd name="T63" fmla="*/ 1315 h 1420"/>
                <a:gd name="T64" fmla="*/ 544 w 819"/>
                <a:gd name="T65" fmla="*/ 1358 h 1420"/>
                <a:gd name="T66" fmla="*/ 617 w 819"/>
                <a:gd name="T67" fmla="*/ 1415 h 1420"/>
                <a:gd name="T68" fmla="*/ 647 w 819"/>
                <a:gd name="T69" fmla="*/ 1418 h 1420"/>
                <a:gd name="T70" fmla="*/ 700 w 819"/>
                <a:gd name="T71" fmla="*/ 1352 h 1420"/>
                <a:gd name="T72" fmla="*/ 717 w 819"/>
                <a:gd name="T73" fmla="*/ 1356 h 1420"/>
                <a:gd name="T74" fmla="*/ 716 w 819"/>
                <a:gd name="T75" fmla="*/ 1314 h 1420"/>
                <a:gd name="T76" fmla="*/ 648 w 819"/>
                <a:gd name="T77" fmla="*/ 1184 h 1420"/>
                <a:gd name="T78" fmla="*/ 578 w 819"/>
                <a:gd name="T79" fmla="*/ 1038 h 1420"/>
                <a:gd name="T80" fmla="*/ 538 w 819"/>
                <a:gd name="T81" fmla="*/ 940 h 1420"/>
                <a:gd name="T82" fmla="*/ 526 w 819"/>
                <a:gd name="T83" fmla="*/ 834 h 1420"/>
                <a:gd name="T84" fmla="*/ 576 w 819"/>
                <a:gd name="T85" fmla="*/ 773 h 1420"/>
                <a:gd name="T86" fmla="*/ 708 w 819"/>
                <a:gd name="T87" fmla="*/ 675 h 1420"/>
                <a:gd name="T88" fmla="*/ 807 w 819"/>
                <a:gd name="T89" fmla="*/ 610 h 1420"/>
                <a:gd name="T90" fmla="*/ 814 w 819"/>
                <a:gd name="T91" fmla="*/ 565 h 1420"/>
                <a:gd name="T92" fmla="*/ 757 w 819"/>
                <a:gd name="T93" fmla="*/ 485 h 1420"/>
                <a:gd name="T94" fmla="*/ 661 w 819"/>
                <a:gd name="T95" fmla="*/ 427 h 1420"/>
                <a:gd name="T96" fmla="*/ 720 w 819"/>
                <a:gd name="T97" fmla="*/ 398 h 1420"/>
                <a:gd name="T98" fmla="*/ 740 w 819"/>
                <a:gd name="T99" fmla="*/ 381 h 1420"/>
                <a:gd name="T100" fmla="*/ 751 w 819"/>
                <a:gd name="T101" fmla="*/ 310 h 1420"/>
                <a:gd name="T102" fmla="*/ 672 w 819"/>
                <a:gd name="T103" fmla="*/ 173 h 1420"/>
                <a:gd name="T104" fmla="*/ 622 w 819"/>
                <a:gd name="T105" fmla="*/ 136 h 1420"/>
                <a:gd name="T106" fmla="*/ 522 w 819"/>
                <a:gd name="T107" fmla="*/ 93 h 1420"/>
                <a:gd name="T108" fmla="*/ 442 w 819"/>
                <a:gd name="T109" fmla="*/ 16 h 1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19" h="1420">
                  <a:moveTo>
                    <a:pt x="422" y="11"/>
                  </a:moveTo>
                  <a:lnTo>
                    <a:pt x="422" y="11"/>
                  </a:lnTo>
                  <a:lnTo>
                    <a:pt x="411" y="7"/>
                  </a:lnTo>
                  <a:lnTo>
                    <a:pt x="402" y="5"/>
                  </a:lnTo>
                  <a:lnTo>
                    <a:pt x="392" y="2"/>
                  </a:lnTo>
                  <a:lnTo>
                    <a:pt x="379" y="1"/>
                  </a:lnTo>
                  <a:lnTo>
                    <a:pt x="361" y="0"/>
                  </a:lnTo>
                  <a:lnTo>
                    <a:pt x="339" y="0"/>
                  </a:lnTo>
                  <a:lnTo>
                    <a:pt x="311" y="1"/>
                  </a:lnTo>
                  <a:lnTo>
                    <a:pt x="311" y="1"/>
                  </a:lnTo>
                  <a:lnTo>
                    <a:pt x="297" y="4"/>
                  </a:lnTo>
                  <a:lnTo>
                    <a:pt x="283" y="8"/>
                  </a:lnTo>
                  <a:lnTo>
                    <a:pt x="272" y="13"/>
                  </a:lnTo>
                  <a:lnTo>
                    <a:pt x="261" y="21"/>
                  </a:lnTo>
                  <a:lnTo>
                    <a:pt x="252" y="31"/>
                  </a:lnTo>
                  <a:lnTo>
                    <a:pt x="244" y="39"/>
                  </a:lnTo>
                  <a:lnTo>
                    <a:pt x="238" y="51"/>
                  </a:lnTo>
                  <a:lnTo>
                    <a:pt x="231" y="62"/>
                  </a:lnTo>
                  <a:lnTo>
                    <a:pt x="226" y="73"/>
                  </a:lnTo>
                  <a:lnTo>
                    <a:pt x="223" y="85"/>
                  </a:lnTo>
                  <a:lnTo>
                    <a:pt x="217" y="107"/>
                  </a:lnTo>
                  <a:lnTo>
                    <a:pt x="213" y="128"/>
                  </a:lnTo>
                  <a:lnTo>
                    <a:pt x="213" y="146"/>
                  </a:lnTo>
                  <a:lnTo>
                    <a:pt x="213" y="146"/>
                  </a:lnTo>
                  <a:lnTo>
                    <a:pt x="213" y="199"/>
                  </a:lnTo>
                  <a:lnTo>
                    <a:pt x="214" y="235"/>
                  </a:lnTo>
                  <a:lnTo>
                    <a:pt x="214" y="235"/>
                  </a:lnTo>
                  <a:lnTo>
                    <a:pt x="213" y="248"/>
                  </a:lnTo>
                  <a:lnTo>
                    <a:pt x="210" y="266"/>
                  </a:lnTo>
                  <a:lnTo>
                    <a:pt x="208" y="283"/>
                  </a:lnTo>
                  <a:lnTo>
                    <a:pt x="207" y="302"/>
                  </a:lnTo>
                  <a:lnTo>
                    <a:pt x="207" y="302"/>
                  </a:lnTo>
                  <a:lnTo>
                    <a:pt x="207" y="328"/>
                  </a:lnTo>
                  <a:lnTo>
                    <a:pt x="205" y="340"/>
                  </a:lnTo>
                  <a:lnTo>
                    <a:pt x="203" y="355"/>
                  </a:lnTo>
                  <a:lnTo>
                    <a:pt x="203" y="355"/>
                  </a:lnTo>
                  <a:lnTo>
                    <a:pt x="198" y="371"/>
                  </a:lnTo>
                  <a:lnTo>
                    <a:pt x="193" y="386"/>
                  </a:lnTo>
                  <a:lnTo>
                    <a:pt x="188" y="401"/>
                  </a:lnTo>
                  <a:lnTo>
                    <a:pt x="186" y="409"/>
                  </a:lnTo>
                  <a:lnTo>
                    <a:pt x="184" y="418"/>
                  </a:lnTo>
                  <a:lnTo>
                    <a:pt x="184" y="418"/>
                  </a:lnTo>
                  <a:lnTo>
                    <a:pt x="184" y="428"/>
                  </a:lnTo>
                  <a:lnTo>
                    <a:pt x="184" y="438"/>
                  </a:lnTo>
                  <a:lnTo>
                    <a:pt x="186" y="458"/>
                  </a:lnTo>
                  <a:lnTo>
                    <a:pt x="186" y="467"/>
                  </a:lnTo>
                  <a:lnTo>
                    <a:pt x="184" y="476"/>
                  </a:lnTo>
                  <a:lnTo>
                    <a:pt x="182" y="486"/>
                  </a:lnTo>
                  <a:lnTo>
                    <a:pt x="177" y="495"/>
                  </a:lnTo>
                  <a:lnTo>
                    <a:pt x="177" y="495"/>
                  </a:lnTo>
                  <a:lnTo>
                    <a:pt x="168" y="508"/>
                  </a:lnTo>
                  <a:lnTo>
                    <a:pt x="165" y="512"/>
                  </a:lnTo>
                  <a:lnTo>
                    <a:pt x="162" y="512"/>
                  </a:lnTo>
                  <a:lnTo>
                    <a:pt x="161" y="511"/>
                  </a:lnTo>
                  <a:lnTo>
                    <a:pt x="157" y="507"/>
                  </a:lnTo>
                  <a:lnTo>
                    <a:pt x="148" y="495"/>
                  </a:lnTo>
                  <a:lnTo>
                    <a:pt x="148" y="495"/>
                  </a:lnTo>
                  <a:lnTo>
                    <a:pt x="98" y="427"/>
                  </a:lnTo>
                  <a:lnTo>
                    <a:pt x="98" y="427"/>
                  </a:lnTo>
                  <a:lnTo>
                    <a:pt x="72" y="392"/>
                  </a:lnTo>
                  <a:lnTo>
                    <a:pt x="56" y="373"/>
                  </a:lnTo>
                  <a:lnTo>
                    <a:pt x="50" y="367"/>
                  </a:lnTo>
                  <a:lnTo>
                    <a:pt x="45" y="365"/>
                  </a:lnTo>
                  <a:lnTo>
                    <a:pt x="45" y="365"/>
                  </a:lnTo>
                  <a:lnTo>
                    <a:pt x="41" y="364"/>
                  </a:lnTo>
                  <a:lnTo>
                    <a:pt x="38" y="361"/>
                  </a:lnTo>
                  <a:lnTo>
                    <a:pt x="35" y="357"/>
                  </a:lnTo>
                  <a:lnTo>
                    <a:pt x="31" y="355"/>
                  </a:lnTo>
                  <a:lnTo>
                    <a:pt x="27" y="354"/>
                  </a:lnTo>
                  <a:lnTo>
                    <a:pt x="25" y="354"/>
                  </a:lnTo>
                  <a:lnTo>
                    <a:pt x="22" y="355"/>
                  </a:lnTo>
                  <a:lnTo>
                    <a:pt x="17" y="361"/>
                  </a:lnTo>
                  <a:lnTo>
                    <a:pt x="11" y="371"/>
                  </a:lnTo>
                  <a:lnTo>
                    <a:pt x="11" y="371"/>
                  </a:lnTo>
                  <a:lnTo>
                    <a:pt x="7" y="377"/>
                  </a:lnTo>
                  <a:lnTo>
                    <a:pt x="6" y="385"/>
                  </a:lnTo>
                  <a:lnTo>
                    <a:pt x="4" y="399"/>
                  </a:lnTo>
                  <a:lnTo>
                    <a:pt x="4" y="414"/>
                  </a:lnTo>
                  <a:lnTo>
                    <a:pt x="5" y="429"/>
                  </a:lnTo>
                  <a:lnTo>
                    <a:pt x="6" y="441"/>
                  </a:lnTo>
                  <a:lnTo>
                    <a:pt x="9" y="451"/>
                  </a:lnTo>
                  <a:lnTo>
                    <a:pt x="11" y="460"/>
                  </a:lnTo>
                  <a:lnTo>
                    <a:pt x="11" y="460"/>
                  </a:lnTo>
                  <a:lnTo>
                    <a:pt x="11" y="462"/>
                  </a:lnTo>
                  <a:lnTo>
                    <a:pt x="14" y="467"/>
                  </a:lnTo>
                  <a:lnTo>
                    <a:pt x="16" y="471"/>
                  </a:lnTo>
                  <a:lnTo>
                    <a:pt x="20" y="475"/>
                  </a:lnTo>
                  <a:lnTo>
                    <a:pt x="26" y="479"/>
                  </a:lnTo>
                  <a:lnTo>
                    <a:pt x="35" y="481"/>
                  </a:lnTo>
                  <a:lnTo>
                    <a:pt x="35" y="481"/>
                  </a:lnTo>
                  <a:lnTo>
                    <a:pt x="43" y="484"/>
                  </a:lnTo>
                  <a:lnTo>
                    <a:pt x="50" y="485"/>
                  </a:lnTo>
                  <a:lnTo>
                    <a:pt x="61" y="487"/>
                  </a:lnTo>
                  <a:lnTo>
                    <a:pt x="64" y="488"/>
                  </a:lnTo>
                  <a:lnTo>
                    <a:pt x="68" y="490"/>
                  </a:lnTo>
                  <a:lnTo>
                    <a:pt x="73" y="493"/>
                  </a:lnTo>
                  <a:lnTo>
                    <a:pt x="78" y="500"/>
                  </a:lnTo>
                  <a:lnTo>
                    <a:pt x="78" y="500"/>
                  </a:lnTo>
                  <a:lnTo>
                    <a:pt x="93" y="521"/>
                  </a:lnTo>
                  <a:lnTo>
                    <a:pt x="110" y="549"/>
                  </a:lnTo>
                  <a:lnTo>
                    <a:pt x="131" y="586"/>
                  </a:lnTo>
                  <a:lnTo>
                    <a:pt x="121" y="633"/>
                  </a:lnTo>
                  <a:lnTo>
                    <a:pt x="121" y="633"/>
                  </a:lnTo>
                  <a:lnTo>
                    <a:pt x="114" y="632"/>
                  </a:lnTo>
                  <a:lnTo>
                    <a:pt x="103" y="628"/>
                  </a:lnTo>
                  <a:lnTo>
                    <a:pt x="85" y="622"/>
                  </a:lnTo>
                  <a:lnTo>
                    <a:pt x="85" y="622"/>
                  </a:lnTo>
                  <a:lnTo>
                    <a:pt x="75" y="616"/>
                  </a:lnTo>
                  <a:lnTo>
                    <a:pt x="66" y="610"/>
                  </a:lnTo>
                  <a:lnTo>
                    <a:pt x="56" y="602"/>
                  </a:lnTo>
                  <a:lnTo>
                    <a:pt x="46" y="597"/>
                  </a:lnTo>
                  <a:lnTo>
                    <a:pt x="37" y="594"/>
                  </a:lnTo>
                  <a:lnTo>
                    <a:pt x="32" y="592"/>
                  </a:lnTo>
                  <a:lnTo>
                    <a:pt x="27" y="592"/>
                  </a:lnTo>
                  <a:lnTo>
                    <a:pt x="24" y="594"/>
                  </a:lnTo>
                  <a:lnTo>
                    <a:pt x="19" y="596"/>
                  </a:lnTo>
                  <a:lnTo>
                    <a:pt x="15" y="599"/>
                  </a:lnTo>
                  <a:lnTo>
                    <a:pt x="11" y="604"/>
                  </a:lnTo>
                  <a:lnTo>
                    <a:pt x="11" y="604"/>
                  </a:lnTo>
                  <a:lnTo>
                    <a:pt x="7" y="610"/>
                  </a:lnTo>
                  <a:lnTo>
                    <a:pt x="5" y="616"/>
                  </a:lnTo>
                  <a:lnTo>
                    <a:pt x="1" y="628"/>
                  </a:lnTo>
                  <a:lnTo>
                    <a:pt x="0" y="642"/>
                  </a:lnTo>
                  <a:lnTo>
                    <a:pt x="1" y="655"/>
                  </a:lnTo>
                  <a:lnTo>
                    <a:pt x="5" y="669"/>
                  </a:lnTo>
                  <a:lnTo>
                    <a:pt x="11" y="683"/>
                  </a:lnTo>
                  <a:lnTo>
                    <a:pt x="19" y="694"/>
                  </a:lnTo>
                  <a:lnTo>
                    <a:pt x="28" y="705"/>
                  </a:lnTo>
                  <a:lnTo>
                    <a:pt x="28" y="705"/>
                  </a:lnTo>
                  <a:lnTo>
                    <a:pt x="40" y="715"/>
                  </a:lnTo>
                  <a:lnTo>
                    <a:pt x="50" y="728"/>
                  </a:lnTo>
                  <a:lnTo>
                    <a:pt x="61" y="743"/>
                  </a:lnTo>
                  <a:lnTo>
                    <a:pt x="69" y="757"/>
                  </a:lnTo>
                  <a:lnTo>
                    <a:pt x="84" y="782"/>
                  </a:lnTo>
                  <a:lnTo>
                    <a:pt x="90" y="792"/>
                  </a:lnTo>
                  <a:lnTo>
                    <a:pt x="90" y="792"/>
                  </a:lnTo>
                  <a:lnTo>
                    <a:pt x="95" y="805"/>
                  </a:lnTo>
                  <a:lnTo>
                    <a:pt x="101" y="819"/>
                  </a:lnTo>
                  <a:lnTo>
                    <a:pt x="110" y="835"/>
                  </a:lnTo>
                  <a:lnTo>
                    <a:pt x="120" y="851"/>
                  </a:lnTo>
                  <a:lnTo>
                    <a:pt x="126" y="857"/>
                  </a:lnTo>
                  <a:lnTo>
                    <a:pt x="132" y="863"/>
                  </a:lnTo>
                  <a:lnTo>
                    <a:pt x="139" y="868"/>
                  </a:lnTo>
                  <a:lnTo>
                    <a:pt x="146" y="872"/>
                  </a:lnTo>
                  <a:lnTo>
                    <a:pt x="153" y="873"/>
                  </a:lnTo>
                  <a:lnTo>
                    <a:pt x="161" y="872"/>
                  </a:lnTo>
                  <a:lnTo>
                    <a:pt x="161" y="872"/>
                  </a:lnTo>
                  <a:lnTo>
                    <a:pt x="176" y="868"/>
                  </a:lnTo>
                  <a:lnTo>
                    <a:pt x="188" y="865"/>
                  </a:lnTo>
                  <a:lnTo>
                    <a:pt x="208" y="855"/>
                  </a:lnTo>
                  <a:lnTo>
                    <a:pt x="215" y="851"/>
                  </a:lnTo>
                  <a:lnTo>
                    <a:pt x="221" y="848"/>
                  </a:lnTo>
                  <a:lnTo>
                    <a:pt x="226" y="847"/>
                  </a:lnTo>
                  <a:lnTo>
                    <a:pt x="233" y="848"/>
                  </a:lnTo>
                  <a:lnTo>
                    <a:pt x="233" y="848"/>
                  </a:lnTo>
                  <a:lnTo>
                    <a:pt x="244" y="855"/>
                  </a:lnTo>
                  <a:lnTo>
                    <a:pt x="251" y="861"/>
                  </a:lnTo>
                  <a:lnTo>
                    <a:pt x="260" y="867"/>
                  </a:lnTo>
                  <a:lnTo>
                    <a:pt x="268" y="876"/>
                  </a:lnTo>
                  <a:lnTo>
                    <a:pt x="277" y="886"/>
                  </a:lnTo>
                  <a:lnTo>
                    <a:pt x="286" y="898"/>
                  </a:lnTo>
                  <a:lnTo>
                    <a:pt x="293" y="912"/>
                  </a:lnTo>
                  <a:lnTo>
                    <a:pt x="293" y="912"/>
                  </a:lnTo>
                  <a:lnTo>
                    <a:pt x="322" y="966"/>
                  </a:lnTo>
                  <a:lnTo>
                    <a:pt x="365" y="1046"/>
                  </a:lnTo>
                  <a:lnTo>
                    <a:pt x="406" y="1123"/>
                  </a:lnTo>
                  <a:lnTo>
                    <a:pt x="419" y="1150"/>
                  </a:lnTo>
                  <a:lnTo>
                    <a:pt x="428" y="1166"/>
                  </a:lnTo>
                  <a:lnTo>
                    <a:pt x="428" y="1166"/>
                  </a:lnTo>
                  <a:lnTo>
                    <a:pt x="449" y="1226"/>
                  </a:lnTo>
                  <a:lnTo>
                    <a:pt x="449" y="1226"/>
                  </a:lnTo>
                  <a:lnTo>
                    <a:pt x="430" y="1223"/>
                  </a:lnTo>
                  <a:lnTo>
                    <a:pt x="412" y="1221"/>
                  </a:lnTo>
                  <a:lnTo>
                    <a:pt x="390" y="1220"/>
                  </a:lnTo>
                  <a:lnTo>
                    <a:pt x="366" y="1220"/>
                  </a:lnTo>
                  <a:lnTo>
                    <a:pt x="356" y="1221"/>
                  </a:lnTo>
                  <a:lnTo>
                    <a:pt x="346" y="1223"/>
                  </a:lnTo>
                  <a:lnTo>
                    <a:pt x="338" y="1226"/>
                  </a:lnTo>
                  <a:lnTo>
                    <a:pt x="330" y="1229"/>
                  </a:lnTo>
                  <a:lnTo>
                    <a:pt x="325" y="1236"/>
                  </a:lnTo>
                  <a:lnTo>
                    <a:pt x="323" y="1242"/>
                  </a:lnTo>
                  <a:lnTo>
                    <a:pt x="323" y="1242"/>
                  </a:lnTo>
                  <a:lnTo>
                    <a:pt x="320" y="1254"/>
                  </a:lnTo>
                  <a:lnTo>
                    <a:pt x="320" y="1265"/>
                  </a:lnTo>
                  <a:lnTo>
                    <a:pt x="323" y="1274"/>
                  </a:lnTo>
                  <a:lnTo>
                    <a:pt x="328" y="1280"/>
                  </a:lnTo>
                  <a:lnTo>
                    <a:pt x="334" y="1286"/>
                  </a:lnTo>
                  <a:lnTo>
                    <a:pt x="344" y="1291"/>
                  </a:lnTo>
                  <a:lnTo>
                    <a:pt x="369" y="1302"/>
                  </a:lnTo>
                  <a:lnTo>
                    <a:pt x="369" y="1302"/>
                  </a:lnTo>
                  <a:lnTo>
                    <a:pt x="385" y="1309"/>
                  </a:lnTo>
                  <a:lnTo>
                    <a:pt x="407" y="1315"/>
                  </a:lnTo>
                  <a:lnTo>
                    <a:pt x="456" y="1327"/>
                  </a:lnTo>
                  <a:lnTo>
                    <a:pt x="482" y="1335"/>
                  </a:lnTo>
                  <a:lnTo>
                    <a:pt x="507" y="1342"/>
                  </a:lnTo>
                  <a:lnTo>
                    <a:pt x="527" y="1349"/>
                  </a:lnTo>
                  <a:lnTo>
                    <a:pt x="537" y="1353"/>
                  </a:lnTo>
                  <a:lnTo>
                    <a:pt x="544" y="1358"/>
                  </a:lnTo>
                  <a:lnTo>
                    <a:pt x="544" y="1358"/>
                  </a:lnTo>
                  <a:lnTo>
                    <a:pt x="558" y="1368"/>
                  </a:lnTo>
                  <a:lnTo>
                    <a:pt x="571" y="1379"/>
                  </a:lnTo>
                  <a:lnTo>
                    <a:pt x="597" y="1401"/>
                  </a:lnTo>
                  <a:lnTo>
                    <a:pt x="611" y="1411"/>
                  </a:lnTo>
                  <a:lnTo>
                    <a:pt x="617" y="1415"/>
                  </a:lnTo>
                  <a:lnTo>
                    <a:pt x="623" y="1418"/>
                  </a:lnTo>
                  <a:lnTo>
                    <a:pt x="630" y="1420"/>
                  </a:lnTo>
                  <a:lnTo>
                    <a:pt x="636" y="1420"/>
                  </a:lnTo>
                  <a:lnTo>
                    <a:pt x="641" y="1419"/>
                  </a:lnTo>
                  <a:lnTo>
                    <a:pt x="647" y="1418"/>
                  </a:lnTo>
                  <a:lnTo>
                    <a:pt x="647" y="1418"/>
                  </a:lnTo>
                  <a:lnTo>
                    <a:pt x="657" y="1410"/>
                  </a:lnTo>
                  <a:lnTo>
                    <a:pt x="667" y="1400"/>
                  </a:lnTo>
                  <a:lnTo>
                    <a:pt x="677" y="1390"/>
                  </a:lnTo>
                  <a:lnTo>
                    <a:pt x="684" y="1379"/>
                  </a:lnTo>
                  <a:lnTo>
                    <a:pt x="695" y="1361"/>
                  </a:lnTo>
                  <a:lnTo>
                    <a:pt x="700" y="1352"/>
                  </a:lnTo>
                  <a:lnTo>
                    <a:pt x="700" y="1352"/>
                  </a:lnTo>
                  <a:lnTo>
                    <a:pt x="704" y="1354"/>
                  </a:lnTo>
                  <a:lnTo>
                    <a:pt x="708" y="1357"/>
                  </a:lnTo>
                  <a:lnTo>
                    <a:pt x="711" y="1358"/>
                  </a:lnTo>
                  <a:lnTo>
                    <a:pt x="715" y="1357"/>
                  </a:lnTo>
                  <a:lnTo>
                    <a:pt x="717" y="1356"/>
                  </a:lnTo>
                  <a:lnTo>
                    <a:pt x="719" y="1353"/>
                  </a:lnTo>
                  <a:lnTo>
                    <a:pt x="720" y="1345"/>
                  </a:lnTo>
                  <a:lnTo>
                    <a:pt x="720" y="1331"/>
                  </a:lnTo>
                  <a:lnTo>
                    <a:pt x="720" y="1331"/>
                  </a:lnTo>
                  <a:lnTo>
                    <a:pt x="719" y="1322"/>
                  </a:lnTo>
                  <a:lnTo>
                    <a:pt x="716" y="1314"/>
                  </a:lnTo>
                  <a:lnTo>
                    <a:pt x="709" y="1295"/>
                  </a:lnTo>
                  <a:lnTo>
                    <a:pt x="700" y="1278"/>
                  </a:lnTo>
                  <a:lnTo>
                    <a:pt x="690" y="1259"/>
                  </a:lnTo>
                  <a:lnTo>
                    <a:pt x="668" y="1221"/>
                  </a:lnTo>
                  <a:lnTo>
                    <a:pt x="657" y="1202"/>
                  </a:lnTo>
                  <a:lnTo>
                    <a:pt x="648" y="1184"/>
                  </a:lnTo>
                  <a:lnTo>
                    <a:pt x="648" y="1184"/>
                  </a:lnTo>
                  <a:lnTo>
                    <a:pt x="631" y="1147"/>
                  </a:lnTo>
                  <a:lnTo>
                    <a:pt x="611" y="1109"/>
                  </a:lnTo>
                  <a:lnTo>
                    <a:pt x="593" y="1072"/>
                  </a:lnTo>
                  <a:lnTo>
                    <a:pt x="584" y="1055"/>
                  </a:lnTo>
                  <a:lnTo>
                    <a:pt x="578" y="1038"/>
                  </a:lnTo>
                  <a:lnTo>
                    <a:pt x="578" y="1038"/>
                  </a:lnTo>
                  <a:lnTo>
                    <a:pt x="565" y="1009"/>
                  </a:lnTo>
                  <a:lnTo>
                    <a:pt x="554" y="985"/>
                  </a:lnTo>
                  <a:lnTo>
                    <a:pt x="544" y="962"/>
                  </a:lnTo>
                  <a:lnTo>
                    <a:pt x="541" y="951"/>
                  </a:lnTo>
                  <a:lnTo>
                    <a:pt x="538" y="940"/>
                  </a:lnTo>
                  <a:lnTo>
                    <a:pt x="538" y="940"/>
                  </a:lnTo>
                  <a:lnTo>
                    <a:pt x="533" y="912"/>
                  </a:lnTo>
                  <a:lnTo>
                    <a:pt x="528" y="877"/>
                  </a:lnTo>
                  <a:lnTo>
                    <a:pt x="527" y="861"/>
                  </a:lnTo>
                  <a:lnTo>
                    <a:pt x="526" y="846"/>
                  </a:lnTo>
                  <a:lnTo>
                    <a:pt x="526" y="834"/>
                  </a:lnTo>
                  <a:lnTo>
                    <a:pt x="528" y="825"/>
                  </a:lnTo>
                  <a:lnTo>
                    <a:pt x="528" y="825"/>
                  </a:lnTo>
                  <a:lnTo>
                    <a:pt x="531" y="820"/>
                  </a:lnTo>
                  <a:lnTo>
                    <a:pt x="536" y="814"/>
                  </a:lnTo>
                  <a:lnTo>
                    <a:pt x="553" y="796"/>
                  </a:lnTo>
                  <a:lnTo>
                    <a:pt x="576" y="773"/>
                  </a:lnTo>
                  <a:lnTo>
                    <a:pt x="605" y="748"/>
                  </a:lnTo>
                  <a:lnTo>
                    <a:pt x="633" y="724"/>
                  </a:lnTo>
                  <a:lnTo>
                    <a:pt x="663" y="702"/>
                  </a:lnTo>
                  <a:lnTo>
                    <a:pt x="688" y="685"/>
                  </a:lnTo>
                  <a:lnTo>
                    <a:pt x="699" y="679"/>
                  </a:lnTo>
                  <a:lnTo>
                    <a:pt x="708" y="675"/>
                  </a:lnTo>
                  <a:lnTo>
                    <a:pt x="708" y="675"/>
                  </a:lnTo>
                  <a:lnTo>
                    <a:pt x="725" y="668"/>
                  </a:lnTo>
                  <a:lnTo>
                    <a:pt x="743" y="657"/>
                  </a:lnTo>
                  <a:lnTo>
                    <a:pt x="762" y="644"/>
                  </a:lnTo>
                  <a:lnTo>
                    <a:pt x="779" y="632"/>
                  </a:lnTo>
                  <a:lnTo>
                    <a:pt x="807" y="610"/>
                  </a:lnTo>
                  <a:lnTo>
                    <a:pt x="818" y="600"/>
                  </a:lnTo>
                  <a:lnTo>
                    <a:pt x="818" y="600"/>
                  </a:lnTo>
                  <a:lnTo>
                    <a:pt x="819" y="594"/>
                  </a:lnTo>
                  <a:lnTo>
                    <a:pt x="819" y="587"/>
                  </a:lnTo>
                  <a:lnTo>
                    <a:pt x="818" y="578"/>
                  </a:lnTo>
                  <a:lnTo>
                    <a:pt x="814" y="565"/>
                  </a:lnTo>
                  <a:lnTo>
                    <a:pt x="808" y="552"/>
                  </a:lnTo>
                  <a:lnTo>
                    <a:pt x="799" y="535"/>
                  </a:lnTo>
                  <a:lnTo>
                    <a:pt x="787" y="517"/>
                  </a:lnTo>
                  <a:lnTo>
                    <a:pt x="787" y="517"/>
                  </a:lnTo>
                  <a:lnTo>
                    <a:pt x="772" y="500"/>
                  </a:lnTo>
                  <a:lnTo>
                    <a:pt x="757" y="485"/>
                  </a:lnTo>
                  <a:lnTo>
                    <a:pt x="742" y="472"/>
                  </a:lnTo>
                  <a:lnTo>
                    <a:pt x="729" y="464"/>
                  </a:lnTo>
                  <a:lnTo>
                    <a:pt x="717" y="456"/>
                  </a:lnTo>
                  <a:lnTo>
                    <a:pt x="708" y="451"/>
                  </a:lnTo>
                  <a:lnTo>
                    <a:pt x="700" y="448"/>
                  </a:lnTo>
                  <a:lnTo>
                    <a:pt x="661" y="427"/>
                  </a:lnTo>
                  <a:lnTo>
                    <a:pt x="678" y="394"/>
                  </a:lnTo>
                  <a:lnTo>
                    <a:pt x="678" y="394"/>
                  </a:lnTo>
                  <a:lnTo>
                    <a:pt x="685" y="396"/>
                  </a:lnTo>
                  <a:lnTo>
                    <a:pt x="703" y="398"/>
                  </a:lnTo>
                  <a:lnTo>
                    <a:pt x="711" y="398"/>
                  </a:lnTo>
                  <a:lnTo>
                    <a:pt x="720" y="398"/>
                  </a:lnTo>
                  <a:lnTo>
                    <a:pt x="727" y="397"/>
                  </a:lnTo>
                  <a:lnTo>
                    <a:pt x="730" y="396"/>
                  </a:lnTo>
                  <a:lnTo>
                    <a:pt x="731" y="394"/>
                  </a:lnTo>
                  <a:lnTo>
                    <a:pt x="731" y="394"/>
                  </a:lnTo>
                  <a:lnTo>
                    <a:pt x="735" y="389"/>
                  </a:lnTo>
                  <a:lnTo>
                    <a:pt x="740" y="381"/>
                  </a:lnTo>
                  <a:lnTo>
                    <a:pt x="743" y="368"/>
                  </a:lnTo>
                  <a:lnTo>
                    <a:pt x="748" y="355"/>
                  </a:lnTo>
                  <a:lnTo>
                    <a:pt x="751" y="340"/>
                  </a:lnTo>
                  <a:lnTo>
                    <a:pt x="752" y="325"/>
                  </a:lnTo>
                  <a:lnTo>
                    <a:pt x="752" y="318"/>
                  </a:lnTo>
                  <a:lnTo>
                    <a:pt x="751" y="310"/>
                  </a:lnTo>
                  <a:lnTo>
                    <a:pt x="748" y="303"/>
                  </a:lnTo>
                  <a:lnTo>
                    <a:pt x="745" y="295"/>
                  </a:lnTo>
                  <a:lnTo>
                    <a:pt x="745" y="295"/>
                  </a:lnTo>
                  <a:lnTo>
                    <a:pt x="726" y="261"/>
                  </a:lnTo>
                  <a:lnTo>
                    <a:pt x="701" y="221"/>
                  </a:lnTo>
                  <a:lnTo>
                    <a:pt x="672" y="173"/>
                  </a:lnTo>
                  <a:lnTo>
                    <a:pt x="672" y="173"/>
                  </a:lnTo>
                  <a:lnTo>
                    <a:pt x="668" y="169"/>
                  </a:lnTo>
                  <a:lnTo>
                    <a:pt x="657" y="158"/>
                  </a:lnTo>
                  <a:lnTo>
                    <a:pt x="647" y="152"/>
                  </a:lnTo>
                  <a:lnTo>
                    <a:pt x="636" y="145"/>
                  </a:lnTo>
                  <a:lnTo>
                    <a:pt x="622" y="136"/>
                  </a:lnTo>
                  <a:lnTo>
                    <a:pt x="607" y="128"/>
                  </a:lnTo>
                  <a:lnTo>
                    <a:pt x="607" y="128"/>
                  </a:lnTo>
                  <a:lnTo>
                    <a:pt x="575" y="114"/>
                  </a:lnTo>
                  <a:lnTo>
                    <a:pt x="548" y="102"/>
                  </a:lnTo>
                  <a:lnTo>
                    <a:pt x="522" y="93"/>
                  </a:lnTo>
                  <a:lnTo>
                    <a:pt x="522" y="93"/>
                  </a:lnTo>
                  <a:lnTo>
                    <a:pt x="463" y="29"/>
                  </a:lnTo>
                  <a:lnTo>
                    <a:pt x="463" y="29"/>
                  </a:lnTo>
                  <a:lnTo>
                    <a:pt x="458" y="25"/>
                  </a:lnTo>
                  <a:lnTo>
                    <a:pt x="452" y="21"/>
                  </a:lnTo>
                  <a:lnTo>
                    <a:pt x="447" y="18"/>
                  </a:lnTo>
                  <a:lnTo>
                    <a:pt x="442" y="16"/>
                  </a:lnTo>
                  <a:lnTo>
                    <a:pt x="430" y="13"/>
                  </a:lnTo>
                  <a:lnTo>
                    <a:pt x="422" y="11"/>
                  </a:lnTo>
                  <a:lnTo>
                    <a:pt x="422" y="11"/>
                  </a:lnTo>
                  <a:close/>
                </a:path>
              </a:pathLst>
            </a:custGeom>
            <a:solidFill>
              <a:schemeClr val="tx1"/>
            </a:solidFill>
            <a:ln w="7938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9" name="Freeform 32">
              <a:extLst>
                <a:ext uri="{FF2B5EF4-FFF2-40B4-BE49-F238E27FC236}">
                  <a16:creationId xmlns:a16="http://schemas.microsoft.com/office/drawing/2014/main" id="{54670B5C-F538-485C-9DFB-E891A6D4253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168638" y="3573324"/>
              <a:ext cx="232664" cy="327598"/>
            </a:xfrm>
            <a:custGeom>
              <a:avLst/>
              <a:gdLst>
                <a:gd name="T0" fmla="*/ 0 w 772"/>
                <a:gd name="T1" fmla="*/ 60 h 1087"/>
                <a:gd name="T2" fmla="*/ 150 w 772"/>
                <a:gd name="T3" fmla="*/ 169 h 1087"/>
                <a:gd name="T4" fmla="*/ 172 w 772"/>
                <a:gd name="T5" fmla="*/ 214 h 1087"/>
                <a:gd name="T6" fmla="*/ 224 w 772"/>
                <a:gd name="T7" fmla="*/ 253 h 1087"/>
                <a:gd name="T8" fmla="*/ 217 w 772"/>
                <a:gd name="T9" fmla="*/ 269 h 1087"/>
                <a:gd name="T10" fmla="*/ 197 w 772"/>
                <a:gd name="T11" fmla="*/ 291 h 1087"/>
                <a:gd name="T12" fmla="*/ 165 w 772"/>
                <a:gd name="T13" fmla="*/ 348 h 1087"/>
                <a:gd name="T14" fmla="*/ 158 w 772"/>
                <a:gd name="T15" fmla="*/ 391 h 1087"/>
                <a:gd name="T16" fmla="*/ 164 w 772"/>
                <a:gd name="T17" fmla="*/ 514 h 1087"/>
                <a:gd name="T18" fmla="*/ 186 w 772"/>
                <a:gd name="T19" fmla="*/ 551 h 1087"/>
                <a:gd name="T20" fmla="*/ 195 w 772"/>
                <a:gd name="T21" fmla="*/ 608 h 1087"/>
                <a:gd name="T22" fmla="*/ 182 w 772"/>
                <a:gd name="T23" fmla="*/ 641 h 1087"/>
                <a:gd name="T24" fmla="*/ 176 w 772"/>
                <a:gd name="T25" fmla="*/ 680 h 1087"/>
                <a:gd name="T26" fmla="*/ 177 w 772"/>
                <a:gd name="T27" fmla="*/ 738 h 1087"/>
                <a:gd name="T28" fmla="*/ 174 w 772"/>
                <a:gd name="T29" fmla="*/ 761 h 1087"/>
                <a:gd name="T30" fmla="*/ 186 w 772"/>
                <a:gd name="T31" fmla="*/ 791 h 1087"/>
                <a:gd name="T32" fmla="*/ 212 w 772"/>
                <a:gd name="T33" fmla="*/ 798 h 1087"/>
                <a:gd name="T34" fmla="*/ 245 w 772"/>
                <a:gd name="T35" fmla="*/ 832 h 1087"/>
                <a:gd name="T36" fmla="*/ 296 w 772"/>
                <a:gd name="T37" fmla="*/ 908 h 1087"/>
                <a:gd name="T38" fmla="*/ 342 w 772"/>
                <a:gd name="T39" fmla="*/ 937 h 1087"/>
                <a:gd name="T40" fmla="*/ 393 w 772"/>
                <a:gd name="T41" fmla="*/ 954 h 1087"/>
                <a:gd name="T42" fmla="*/ 410 w 772"/>
                <a:gd name="T43" fmla="*/ 976 h 1087"/>
                <a:gd name="T44" fmla="*/ 415 w 772"/>
                <a:gd name="T45" fmla="*/ 1012 h 1087"/>
                <a:gd name="T46" fmla="*/ 454 w 772"/>
                <a:gd name="T47" fmla="*/ 1046 h 1087"/>
                <a:gd name="T48" fmla="*/ 547 w 772"/>
                <a:gd name="T49" fmla="*/ 1082 h 1087"/>
                <a:gd name="T50" fmla="*/ 620 w 772"/>
                <a:gd name="T51" fmla="*/ 1085 h 1087"/>
                <a:gd name="T52" fmla="*/ 636 w 772"/>
                <a:gd name="T53" fmla="*/ 1066 h 1087"/>
                <a:gd name="T54" fmla="*/ 631 w 772"/>
                <a:gd name="T55" fmla="*/ 1021 h 1087"/>
                <a:gd name="T56" fmla="*/ 609 w 772"/>
                <a:gd name="T57" fmla="*/ 981 h 1087"/>
                <a:gd name="T58" fmla="*/ 612 w 772"/>
                <a:gd name="T59" fmla="*/ 849 h 1087"/>
                <a:gd name="T60" fmla="*/ 647 w 772"/>
                <a:gd name="T61" fmla="*/ 900 h 1087"/>
                <a:gd name="T62" fmla="*/ 673 w 772"/>
                <a:gd name="T63" fmla="*/ 913 h 1087"/>
                <a:gd name="T64" fmla="*/ 723 w 772"/>
                <a:gd name="T65" fmla="*/ 905 h 1087"/>
                <a:gd name="T66" fmla="*/ 723 w 772"/>
                <a:gd name="T67" fmla="*/ 882 h 1087"/>
                <a:gd name="T68" fmla="*/ 707 w 772"/>
                <a:gd name="T69" fmla="*/ 850 h 1087"/>
                <a:gd name="T70" fmla="*/ 686 w 772"/>
                <a:gd name="T71" fmla="*/ 793 h 1087"/>
                <a:gd name="T72" fmla="*/ 729 w 772"/>
                <a:gd name="T73" fmla="*/ 723 h 1087"/>
                <a:gd name="T74" fmla="*/ 757 w 772"/>
                <a:gd name="T75" fmla="*/ 670 h 1087"/>
                <a:gd name="T76" fmla="*/ 771 w 772"/>
                <a:gd name="T77" fmla="*/ 600 h 1087"/>
                <a:gd name="T78" fmla="*/ 753 w 772"/>
                <a:gd name="T79" fmla="*/ 565 h 1087"/>
                <a:gd name="T80" fmla="*/ 715 w 772"/>
                <a:gd name="T81" fmla="*/ 518 h 1087"/>
                <a:gd name="T82" fmla="*/ 644 w 772"/>
                <a:gd name="T83" fmla="*/ 399 h 1087"/>
                <a:gd name="T84" fmla="*/ 605 w 772"/>
                <a:gd name="T85" fmla="*/ 373 h 1087"/>
                <a:gd name="T86" fmla="*/ 581 w 772"/>
                <a:gd name="T87" fmla="*/ 350 h 1087"/>
                <a:gd name="T88" fmla="*/ 557 w 772"/>
                <a:gd name="T89" fmla="*/ 286 h 1087"/>
                <a:gd name="T90" fmla="*/ 542 w 772"/>
                <a:gd name="T91" fmla="*/ 180 h 1087"/>
                <a:gd name="T92" fmla="*/ 532 w 772"/>
                <a:gd name="T93" fmla="*/ 125 h 1087"/>
                <a:gd name="T94" fmla="*/ 503 w 772"/>
                <a:gd name="T95" fmla="*/ 106 h 1087"/>
                <a:gd name="T96" fmla="*/ 384 w 772"/>
                <a:gd name="T97" fmla="*/ 72 h 1087"/>
                <a:gd name="T98" fmla="*/ 333 w 772"/>
                <a:gd name="T99" fmla="*/ 33 h 1087"/>
                <a:gd name="T100" fmla="*/ 289 w 772"/>
                <a:gd name="T101" fmla="*/ 20 h 1087"/>
                <a:gd name="T102" fmla="*/ 222 w 772"/>
                <a:gd name="T103" fmla="*/ 23 h 1087"/>
                <a:gd name="T104" fmla="*/ 175 w 772"/>
                <a:gd name="T105" fmla="*/ 46 h 10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72" h="1087">
                  <a:moveTo>
                    <a:pt x="175" y="46"/>
                  </a:moveTo>
                  <a:lnTo>
                    <a:pt x="109" y="42"/>
                  </a:lnTo>
                  <a:lnTo>
                    <a:pt x="71" y="0"/>
                  </a:lnTo>
                  <a:lnTo>
                    <a:pt x="8" y="38"/>
                  </a:lnTo>
                  <a:lnTo>
                    <a:pt x="0" y="60"/>
                  </a:lnTo>
                  <a:lnTo>
                    <a:pt x="98" y="160"/>
                  </a:lnTo>
                  <a:lnTo>
                    <a:pt x="140" y="148"/>
                  </a:lnTo>
                  <a:lnTo>
                    <a:pt x="140" y="148"/>
                  </a:lnTo>
                  <a:lnTo>
                    <a:pt x="145" y="156"/>
                  </a:lnTo>
                  <a:lnTo>
                    <a:pt x="150" y="169"/>
                  </a:lnTo>
                  <a:lnTo>
                    <a:pt x="158" y="190"/>
                  </a:lnTo>
                  <a:lnTo>
                    <a:pt x="158" y="190"/>
                  </a:lnTo>
                  <a:lnTo>
                    <a:pt x="160" y="196"/>
                  </a:lnTo>
                  <a:lnTo>
                    <a:pt x="164" y="202"/>
                  </a:lnTo>
                  <a:lnTo>
                    <a:pt x="172" y="214"/>
                  </a:lnTo>
                  <a:lnTo>
                    <a:pt x="184" y="224"/>
                  </a:lnTo>
                  <a:lnTo>
                    <a:pt x="196" y="234"/>
                  </a:lnTo>
                  <a:lnTo>
                    <a:pt x="206" y="242"/>
                  </a:lnTo>
                  <a:lnTo>
                    <a:pt x="216" y="248"/>
                  </a:lnTo>
                  <a:lnTo>
                    <a:pt x="224" y="253"/>
                  </a:lnTo>
                  <a:lnTo>
                    <a:pt x="224" y="253"/>
                  </a:lnTo>
                  <a:lnTo>
                    <a:pt x="224" y="253"/>
                  </a:lnTo>
                  <a:lnTo>
                    <a:pt x="224" y="253"/>
                  </a:lnTo>
                  <a:lnTo>
                    <a:pt x="217" y="269"/>
                  </a:lnTo>
                  <a:lnTo>
                    <a:pt x="217" y="269"/>
                  </a:lnTo>
                  <a:lnTo>
                    <a:pt x="213" y="275"/>
                  </a:lnTo>
                  <a:lnTo>
                    <a:pt x="211" y="279"/>
                  </a:lnTo>
                  <a:lnTo>
                    <a:pt x="205" y="284"/>
                  </a:lnTo>
                  <a:lnTo>
                    <a:pt x="201" y="286"/>
                  </a:lnTo>
                  <a:lnTo>
                    <a:pt x="197" y="291"/>
                  </a:lnTo>
                  <a:lnTo>
                    <a:pt x="192" y="299"/>
                  </a:lnTo>
                  <a:lnTo>
                    <a:pt x="186" y="308"/>
                  </a:lnTo>
                  <a:lnTo>
                    <a:pt x="186" y="308"/>
                  </a:lnTo>
                  <a:lnTo>
                    <a:pt x="174" y="331"/>
                  </a:lnTo>
                  <a:lnTo>
                    <a:pt x="165" y="348"/>
                  </a:lnTo>
                  <a:lnTo>
                    <a:pt x="163" y="357"/>
                  </a:lnTo>
                  <a:lnTo>
                    <a:pt x="160" y="367"/>
                  </a:lnTo>
                  <a:lnTo>
                    <a:pt x="159" y="378"/>
                  </a:lnTo>
                  <a:lnTo>
                    <a:pt x="158" y="391"/>
                  </a:lnTo>
                  <a:lnTo>
                    <a:pt x="158" y="391"/>
                  </a:lnTo>
                  <a:lnTo>
                    <a:pt x="156" y="426"/>
                  </a:lnTo>
                  <a:lnTo>
                    <a:pt x="158" y="466"/>
                  </a:lnTo>
                  <a:lnTo>
                    <a:pt x="159" y="484"/>
                  </a:lnTo>
                  <a:lnTo>
                    <a:pt x="160" y="500"/>
                  </a:lnTo>
                  <a:lnTo>
                    <a:pt x="164" y="514"/>
                  </a:lnTo>
                  <a:lnTo>
                    <a:pt x="166" y="520"/>
                  </a:lnTo>
                  <a:lnTo>
                    <a:pt x="169" y="525"/>
                  </a:lnTo>
                  <a:lnTo>
                    <a:pt x="169" y="525"/>
                  </a:lnTo>
                  <a:lnTo>
                    <a:pt x="179" y="539"/>
                  </a:lnTo>
                  <a:lnTo>
                    <a:pt x="186" y="551"/>
                  </a:lnTo>
                  <a:lnTo>
                    <a:pt x="191" y="563"/>
                  </a:lnTo>
                  <a:lnTo>
                    <a:pt x="192" y="568"/>
                  </a:lnTo>
                  <a:lnTo>
                    <a:pt x="193" y="573"/>
                  </a:lnTo>
                  <a:lnTo>
                    <a:pt x="193" y="573"/>
                  </a:lnTo>
                  <a:lnTo>
                    <a:pt x="195" y="608"/>
                  </a:lnTo>
                  <a:lnTo>
                    <a:pt x="193" y="625"/>
                  </a:lnTo>
                  <a:lnTo>
                    <a:pt x="193" y="631"/>
                  </a:lnTo>
                  <a:lnTo>
                    <a:pt x="191" y="635"/>
                  </a:lnTo>
                  <a:lnTo>
                    <a:pt x="191" y="635"/>
                  </a:lnTo>
                  <a:lnTo>
                    <a:pt x="182" y="641"/>
                  </a:lnTo>
                  <a:lnTo>
                    <a:pt x="180" y="646"/>
                  </a:lnTo>
                  <a:lnTo>
                    <a:pt x="177" y="656"/>
                  </a:lnTo>
                  <a:lnTo>
                    <a:pt x="177" y="656"/>
                  </a:lnTo>
                  <a:lnTo>
                    <a:pt x="176" y="668"/>
                  </a:lnTo>
                  <a:lnTo>
                    <a:pt x="176" y="680"/>
                  </a:lnTo>
                  <a:lnTo>
                    <a:pt x="175" y="702"/>
                  </a:lnTo>
                  <a:lnTo>
                    <a:pt x="175" y="702"/>
                  </a:lnTo>
                  <a:lnTo>
                    <a:pt x="175" y="712"/>
                  </a:lnTo>
                  <a:lnTo>
                    <a:pt x="176" y="723"/>
                  </a:lnTo>
                  <a:lnTo>
                    <a:pt x="177" y="738"/>
                  </a:lnTo>
                  <a:lnTo>
                    <a:pt x="177" y="738"/>
                  </a:lnTo>
                  <a:lnTo>
                    <a:pt x="176" y="743"/>
                  </a:lnTo>
                  <a:lnTo>
                    <a:pt x="174" y="750"/>
                  </a:lnTo>
                  <a:lnTo>
                    <a:pt x="174" y="755"/>
                  </a:lnTo>
                  <a:lnTo>
                    <a:pt x="174" y="761"/>
                  </a:lnTo>
                  <a:lnTo>
                    <a:pt x="175" y="767"/>
                  </a:lnTo>
                  <a:lnTo>
                    <a:pt x="177" y="777"/>
                  </a:lnTo>
                  <a:lnTo>
                    <a:pt x="177" y="777"/>
                  </a:lnTo>
                  <a:lnTo>
                    <a:pt x="181" y="785"/>
                  </a:lnTo>
                  <a:lnTo>
                    <a:pt x="186" y="791"/>
                  </a:lnTo>
                  <a:lnTo>
                    <a:pt x="192" y="795"/>
                  </a:lnTo>
                  <a:lnTo>
                    <a:pt x="197" y="797"/>
                  </a:lnTo>
                  <a:lnTo>
                    <a:pt x="203" y="798"/>
                  </a:lnTo>
                  <a:lnTo>
                    <a:pt x="208" y="798"/>
                  </a:lnTo>
                  <a:lnTo>
                    <a:pt x="212" y="798"/>
                  </a:lnTo>
                  <a:lnTo>
                    <a:pt x="212" y="798"/>
                  </a:lnTo>
                  <a:lnTo>
                    <a:pt x="213" y="798"/>
                  </a:lnTo>
                  <a:lnTo>
                    <a:pt x="218" y="801"/>
                  </a:lnTo>
                  <a:lnTo>
                    <a:pt x="228" y="811"/>
                  </a:lnTo>
                  <a:lnTo>
                    <a:pt x="245" y="832"/>
                  </a:lnTo>
                  <a:lnTo>
                    <a:pt x="245" y="832"/>
                  </a:lnTo>
                  <a:lnTo>
                    <a:pt x="263" y="855"/>
                  </a:lnTo>
                  <a:lnTo>
                    <a:pt x="276" y="876"/>
                  </a:lnTo>
                  <a:lnTo>
                    <a:pt x="286" y="894"/>
                  </a:lnTo>
                  <a:lnTo>
                    <a:pt x="296" y="908"/>
                  </a:lnTo>
                  <a:lnTo>
                    <a:pt x="296" y="908"/>
                  </a:lnTo>
                  <a:lnTo>
                    <a:pt x="304" y="915"/>
                  </a:lnTo>
                  <a:lnTo>
                    <a:pt x="313" y="922"/>
                  </a:lnTo>
                  <a:lnTo>
                    <a:pt x="327" y="929"/>
                  </a:lnTo>
                  <a:lnTo>
                    <a:pt x="342" y="937"/>
                  </a:lnTo>
                  <a:lnTo>
                    <a:pt x="357" y="944"/>
                  </a:lnTo>
                  <a:lnTo>
                    <a:pt x="370" y="949"/>
                  </a:lnTo>
                  <a:lnTo>
                    <a:pt x="383" y="953"/>
                  </a:lnTo>
                  <a:lnTo>
                    <a:pt x="393" y="954"/>
                  </a:lnTo>
                  <a:lnTo>
                    <a:pt x="393" y="954"/>
                  </a:lnTo>
                  <a:lnTo>
                    <a:pt x="420" y="954"/>
                  </a:lnTo>
                  <a:lnTo>
                    <a:pt x="420" y="954"/>
                  </a:lnTo>
                  <a:lnTo>
                    <a:pt x="416" y="960"/>
                  </a:lnTo>
                  <a:lnTo>
                    <a:pt x="414" y="968"/>
                  </a:lnTo>
                  <a:lnTo>
                    <a:pt x="410" y="976"/>
                  </a:lnTo>
                  <a:lnTo>
                    <a:pt x="409" y="986"/>
                  </a:lnTo>
                  <a:lnTo>
                    <a:pt x="409" y="996"/>
                  </a:lnTo>
                  <a:lnTo>
                    <a:pt x="410" y="1002"/>
                  </a:lnTo>
                  <a:lnTo>
                    <a:pt x="411" y="1007"/>
                  </a:lnTo>
                  <a:lnTo>
                    <a:pt x="415" y="1012"/>
                  </a:lnTo>
                  <a:lnTo>
                    <a:pt x="419" y="1017"/>
                  </a:lnTo>
                  <a:lnTo>
                    <a:pt x="419" y="1017"/>
                  </a:lnTo>
                  <a:lnTo>
                    <a:pt x="428" y="1026"/>
                  </a:lnTo>
                  <a:lnTo>
                    <a:pt x="441" y="1036"/>
                  </a:lnTo>
                  <a:lnTo>
                    <a:pt x="454" y="1046"/>
                  </a:lnTo>
                  <a:lnTo>
                    <a:pt x="470" y="1056"/>
                  </a:lnTo>
                  <a:lnTo>
                    <a:pt x="489" y="1064"/>
                  </a:lnTo>
                  <a:lnTo>
                    <a:pt x="508" y="1072"/>
                  </a:lnTo>
                  <a:lnTo>
                    <a:pt x="527" y="1078"/>
                  </a:lnTo>
                  <a:lnTo>
                    <a:pt x="547" y="1082"/>
                  </a:lnTo>
                  <a:lnTo>
                    <a:pt x="547" y="1082"/>
                  </a:lnTo>
                  <a:lnTo>
                    <a:pt x="584" y="1087"/>
                  </a:lnTo>
                  <a:lnTo>
                    <a:pt x="599" y="1087"/>
                  </a:lnTo>
                  <a:lnTo>
                    <a:pt x="610" y="1087"/>
                  </a:lnTo>
                  <a:lnTo>
                    <a:pt x="620" y="1085"/>
                  </a:lnTo>
                  <a:lnTo>
                    <a:pt x="628" y="1083"/>
                  </a:lnTo>
                  <a:lnTo>
                    <a:pt x="633" y="1079"/>
                  </a:lnTo>
                  <a:lnTo>
                    <a:pt x="635" y="1073"/>
                  </a:lnTo>
                  <a:lnTo>
                    <a:pt x="635" y="1073"/>
                  </a:lnTo>
                  <a:lnTo>
                    <a:pt x="636" y="1066"/>
                  </a:lnTo>
                  <a:lnTo>
                    <a:pt x="637" y="1057"/>
                  </a:lnTo>
                  <a:lnTo>
                    <a:pt x="637" y="1048"/>
                  </a:lnTo>
                  <a:lnTo>
                    <a:pt x="636" y="1040"/>
                  </a:lnTo>
                  <a:lnTo>
                    <a:pt x="635" y="1030"/>
                  </a:lnTo>
                  <a:lnTo>
                    <a:pt x="631" y="1021"/>
                  </a:lnTo>
                  <a:lnTo>
                    <a:pt x="628" y="1012"/>
                  </a:lnTo>
                  <a:lnTo>
                    <a:pt x="623" y="1005"/>
                  </a:lnTo>
                  <a:lnTo>
                    <a:pt x="623" y="1005"/>
                  </a:lnTo>
                  <a:lnTo>
                    <a:pt x="616" y="995"/>
                  </a:lnTo>
                  <a:lnTo>
                    <a:pt x="609" y="981"/>
                  </a:lnTo>
                  <a:lnTo>
                    <a:pt x="593" y="949"/>
                  </a:lnTo>
                  <a:lnTo>
                    <a:pt x="572" y="908"/>
                  </a:lnTo>
                  <a:lnTo>
                    <a:pt x="609" y="842"/>
                  </a:lnTo>
                  <a:lnTo>
                    <a:pt x="609" y="842"/>
                  </a:lnTo>
                  <a:lnTo>
                    <a:pt x="612" y="849"/>
                  </a:lnTo>
                  <a:lnTo>
                    <a:pt x="615" y="858"/>
                  </a:lnTo>
                  <a:lnTo>
                    <a:pt x="620" y="868"/>
                  </a:lnTo>
                  <a:lnTo>
                    <a:pt x="628" y="879"/>
                  </a:lnTo>
                  <a:lnTo>
                    <a:pt x="636" y="890"/>
                  </a:lnTo>
                  <a:lnTo>
                    <a:pt x="647" y="900"/>
                  </a:lnTo>
                  <a:lnTo>
                    <a:pt x="654" y="905"/>
                  </a:lnTo>
                  <a:lnTo>
                    <a:pt x="660" y="908"/>
                  </a:lnTo>
                  <a:lnTo>
                    <a:pt x="660" y="908"/>
                  </a:lnTo>
                  <a:lnTo>
                    <a:pt x="666" y="911"/>
                  </a:lnTo>
                  <a:lnTo>
                    <a:pt x="673" y="913"/>
                  </a:lnTo>
                  <a:lnTo>
                    <a:pt x="686" y="916"/>
                  </a:lnTo>
                  <a:lnTo>
                    <a:pt x="698" y="916"/>
                  </a:lnTo>
                  <a:lnTo>
                    <a:pt x="708" y="913"/>
                  </a:lnTo>
                  <a:lnTo>
                    <a:pt x="717" y="910"/>
                  </a:lnTo>
                  <a:lnTo>
                    <a:pt x="723" y="905"/>
                  </a:lnTo>
                  <a:lnTo>
                    <a:pt x="725" y="899"/>
                  </a:lnTo>
                  <a:lnTo>
                    <a:pt x="727" y="895"/>
                  </a:lnTo>
                  <a:lnTo>
                    <a:pt x="727" y="892"/>
                  </a:lnTo>
                  <a:lnTo>
                    <a:pt x="727" y="892"/>
                  </a:lnTo>
                  <a:lnTo>
                    <a:pt x="723" y="882"/>
                  </a:lnTo>
                  <a:lnTo>
                    <a:pt x="718" y="874"/>
                  </a:lnTo>
                  <a:lnTo>
                    <a:pt x="714" y="868"/>
                  </a:lnTo>
                  <a:lnTo>
                    <a:pt x="710" y="859"/>
                  </a:lnTo>
                  <a:lnTo>
                    <a:pt x="710" y="859"/>
                  </a:lnTo>
                  <a:lnTo>
                    <a:pt x="707" y="850"/>
                  </a:lnTo>
                  <a:lnTo>
                    <a:pt x="702" y="839"/>
                  </a:lnTo>
                  <a:lnTo>
                    <a:pt x="697" y="827"/>
                  </a:lnTo>
                  <a:lnTo>
                    <a:pt x="693" y="816"/>
                  </a:lnTo>
                  <a:lnTo>
                    <a:pt x="693" y="816"/>
                  </a:lnTo>
                  <a:lnTo>
                    <a:pt x="686" y="793"/>
                  </a:lnTo>
                  <a:lnTo>
                    <a:pt x="682" y="783"/>
                  </a:lnTo>
                  <a:lnTo>
                    <a:pt x="682" y="783"/>
                  </a:lnTo>
                  <a:lnTo>
                    <a:pt x="693" y="771"/>
                  </a:lnTo>
                  <a:lnTo>
                    <a:pt x="717" y="741"/>
                  </a:lnTo>
                  <a:lnTo>
                    <a:pt x="729" y="723"/>
                  </a:lnTo>
                  <a:lnTo>
                    <a:pt x="741" y="703"/>
                  </a:lnTo>
                  <a:lnTo>
                    <a:pt x="751" y="686"/>
                  </a:lnTo>
                  <a:lnTo>
                    <a:pt x="755" y="677"/>
                  </a:lnTo>
                  <a:lnTo>
                    <a:pt x="757" y="670"/>
                  </a:lnTo>
                  <a:lnTo>
                    <a:pt x="757" y="670"/>
                  </a:lnTo>
                  <a:lnTo>
                    <a:pt x="765" y="646"/>
                  </a:lnTo>
                  <a:lnTo>
                    <a:pt x="771" y="626"/>
                  </a:lnTo>
                  <a:lnTo>
                    <a:pt x="772" y="618"/>
                  </a:lnTo>
                  <a:lnTo>
                    <a:pt x="772" y="610"/>
                  </a:lnTo>
                  <a:lnTo>
                    <a:pt x="771" y="600"/>
                  </a:lnTo>
                  <a:lnTo>
                    <a:pt x="769" y="590"/>
                  </a:lnTo>
                  <a:lnTo>
                    <a:pt x="769" y="590"/>
                  </a:lnTo>
                  <a:lnTo>
                    <a:pt x="764" y="582"/>
                  </a:lnTo>
                  <a:lnTo>
                    <a:pt x="760" y="576"/>
                  </a:lnTo>
                  <a:lnTo>
                    <a:pt x="753" y="565"/>
                  </a:lnTo>
                  <a:lnTo>
                    <a:pt x="741" y="552"/>
                  </a:lnTo>
                  <a:lnTo>
                    <a:pt x="734" y="543"/>
                  </a:lnTo>
                  <a:lnTo>
                    <a:pt x="727" y="531"/>
                  </a:lnTo>
                  <a:lnTo>
                    <a:pt x="727" y="531"/>
                  </a:lnTo>
                  <a:lnTo>
                    <a:pt x="715" y="518"/>
                  </a:lnTo>
                  <a:lnTo>
                    <a:pt x="703" y="501"/>
                  </a:lnTo>
                  <a:lnTo>
                    <a:pt x="677" y="472"/>
                  </a:lnTo>
                  <a:lnTo>
                    <a:pt x="646" y="438"/>
                  </a:lnTo>
                  <a:lnTo>
                    <a:pt x="644" y="399"/>
                  </a:lnTo>
                  <a:lnTo>
                    <a:pt x="644" y="399"/>
                  </a:lnTo>
                  <a:lnTo>
                    <a:pt x="635" y="394"/>
                  </a:lnTo>
                  <a:lnTo>
                    <a:pt x="625" y="386"/>
                  </a:lnTo>
                  <a:lnTo>
                    <a:pt x="613" y="378"/>
                  </a:lnTo>
                  <a:lnTo>
                    <a:pt x="613" y="378"/>
                  </a:lnTo>
                  <a:lnTo>
                    <a:pt x="605" y="373"/>
                  </a:lnTo>
                  <a:lnTo>
                    <a:pt x="600" y="369"/>
                  </a:lnTo>
                  <a:lnTo>
                    <a:pt x="595" y="367"/>
                  </a:lnTo>
                  <a:lnTo>
                    <a:pt x="590" y="363"/>
                  </a:lnTo>
                  <a:lnTo>
                    <a:pt x="586" y="358"/>
                  </a:lnTo>
                  <a:lnTo>
                    <a:pt x="581" y="350"/>
                  </a:lnTo>
                  <a:lnTo>
                    <a:pt x="576" y="339"/>
                  </a:lnTo>
                  <a:lnTo>
                    <a:pt x="568" y="325"/>
                  </a:lnTo>
                  <a:lnTo>
                    <a:pt x="568" y="325"/>
                  </a:lnTo>
                  <a:lnTo>
                    <a:pt x="562" y="306"/>
                  </a:lnTo>
                  <a:lnTo>
                    <a:pt x="557" y="286"/>
                  </a:lnTo>
                  <a:lnTo>
                    <a:pt x="552" y="265"/>
                  </a:lnTo>
                  <a:lnTo>
                    <a:pt x="548" y="244"/>
                  </a:lnTo>
                  <a:lnTo>
                    <a:pt x="543" y="207"/>
                  </a:lnTo>
                  <a:lnTo>
                    <a:pt x="542" y="180"/>
                  </a:lnTo>
                  <a:lnTo>
                    <a:pt x="542" y="180"/>
                  </a:lnTo>
                  <a:lnTo>
                    <a:pt x="543" y="162"/>
                  </a:lnTo>
                  <a:lnTo>
                    <a:pt x="543" y="151"/>
                  </a:lnTo>
                  <a:lnTo>
                    <a:pt x="542" y="146"/>
                  </a:lnTo>
                  <a:lnTo>
                    <a:pt x="540" y="140"/>
                  </a:lnTo>
                  <a:lnTo>
                    <a:pt x="532" y="125"/>
                  </a:lnTo>
                  <a:lnTo>
                    <a:pt x="532" y="125"/>
                  </a:lnTo>
                  <a:lnTo>
                    <a:pt x="527" y="120"/>
                  </a:lnTo>
                  <a:lnTo>
                    <a:pt x="521" y="115"/>
                  </a:lnTo>
                  <a:lnTo>
                    <a:pt x="513" y="110"/>
                  </a:lnTo>
                  <a:lnTo>
                    <a:pt x="503" y="106"/>
                  </a:lnTo>
                  <a:lnTo>
                    <a:pt x="478" y="97"/>
                  </a:lnTo>
                  <a:lnTo>
                    <a:pt x="452" y="88"/>
                  </a:lnTo>
                  <a:lnTo>
                    <a:pt x="405" y="77"/>
                  </a:lnTo>
                  <a:lnTo>
                    <a:pt x="384" y="72"/>
                  </a:lnTo>
                  <a:lnTo>
                    <a:pt x="384" y="72"/>
                  </a:lnTo>
                  <a:lnTo>
                    <a:pt x="379" y="66"/>
                  </a:lnTo>
                  <a:lnTo>
                    <a:pt x="372" y="59"/>
                  </a:lnTo>
                  <a:lnTo>
                    <a:pt x="362" y="50"/>
                  </a:lnTo>
                  <a:lnTo>
                    <a:pt x="349" y="41"/>
                  </a:lnTo>
                  <a:lnTo>
                    <a:pt x="333" y="33"/>
                  </a:lnTo>
                  <a:lnTo>
                    <a:pt x="323" y="29"/>
                  </a:lnTo>
                  <a:lnTo>
                    <a:pt x="313" y="25"/>
                  </a:lnTo>
                  <a:lnTo>
                    <a:pt x="301" y="23"/>
                  </a:lnTo>
                  <a:lnTo>
                    <a:pt x="289" y="20"/>
                  </a:lnTo>
                  <a:lnTo>
                    <a:pt x="289" y="20"/>
                  </a:lnTo>
                  <a:lnTo>
                    <a:pt x="276" y="18"/>
                  </a:lnTo>
                  <a:lnTo>
                    <a:pt x="264" y="18"/>
                  </a:lnTo>
                  <a:lnTo>
                    <a:pt x="253" y="18"/>
                  </a:lnTo>
                  <a:lnTo>
                    <a:pt x="242" y="19"/>
                  </a:lnTo>
                  <a:lnTo>
                    <a:pt x="222" y="23"/>
                  </a:lnTo>
                  <a:lnTo>
                    <a:pt x="206" y="29"/>
                  </a:lnTo>
                  <a:lnTo>
                    <a:pt x="193" y="35"/>
                  </a:lnTo>
                  <a:lnTo>
                    <a:pt x="184" y="40"/>
                  </a:lnTo>
                  <a:lnTo>
                    <a:pt x="175" y="46"/>
                  </a:lnTo>
                  <a:lnTo>
                    <a:pt x="175" y="46"/>
                  </a:lnTo>
                  <a:close/>
                </a:path>
              </a:pathLst>
            </a:custGeom>
            <a:solidFill>
              <a:schemeClr val="tx1"/>
            </a:solidFill>
            <a:ln w="7938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60" name="Freeform 31">
              <a:extLst>
                <a:ext uri="{FF2B5EF4-FFF2-40B4-BE49-F238E27FC236}">
                  <a16:creationId xmlns:a16="http://schemas.microsoft.com/office/drawing/2014/main" id="{B0A85FE7-1D85-416E-A3C6-D2AD0541B48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308021" y="3202785"/>
              <a:ext cx="254440" cy="338375"/>
            </a:xfrm>
            <a:custGeom>
              <a:avLst/>
              <a:gdLst>
                <a:gd name="T0" fmla="*/ 277 w 773"/>
                <a:gd name="T1" fmla="*/ 69 h 1028"/>
                <a:gd name="T2" fmla="*/ 241 w 773"/>
                <a:gd name="T3" fmla="*/ 21 h 1028"/>
                <a:gd name="T4" fmla="*/ 223 w 773"/>
                <a:gd name="T5" fmla="*/ 9 h 1028"/>
                <a:gd name="T6" fmla="*/ 145 w 773"/>
                <a:gd name="T7" fmla="*/ 3 h 1028"/>
                <a:gd name="T8" fmla="*/ 98 w 773"/>
                <a:gd name="T9" fmla="*/ 1 h 1028"/>
                <a:gd name="T10" fmla="*/ 78 w 773"/>
                <a:gd name="T11" fmla="*/ 5 h 1028"/>
                <a:gd name="T12" fmla="*/ 62 w 773"/>
                <a:gd name="T13" fmla="*/ 24 h 1028"/>
                <a:gd name="T14" fmla="*/ 21 w 773"/>
                <a:gd name="T15" fmla="*/ 90 h 1028"/>
                <a:gd name="T16" fmla="*/ 5 w 773"/>
                <a:gd name="T17" fmla="*/ 118 h 1028"/>
                <a:gd name="T18" fmla="*/ 0 w 773"/>
                <a:gd name="T19" fmla="*/ 140 h 1028"/>
                <a:gd name="T20" fmla="*/ 9 w 773"/>
                <a:gd name="T21" fmla="*/ 194 h 1028"/>
                <a:gd name="T22" fmla="*/ 16 w 773"/>
                <a:gd name="T23" fmla="*/ 229 h 1028"/>
                <a:gd name="T24" fmla="*/ 35 w 773"/>
                <a:gd name="T25" fmla="*/ 266 h 1028"/>
                <a:gd name="T26" fmla="*/ 52 w 773"/>
                <a:gd name="T27" fmla="*/ 277 h 1028"/>
                <a:gd name="T28" fmla="*/ 62 w 773"/>
                <a:gd name="T29" fmla="*/ 287 h 1028"/>
                <a:gd name="T30" fmla="*/ 54 w 773"/>
                <a:gd name="T31" fmla="*/ 350 h 1028"/>
                <a:gd name="T32" fmla="*/ 62 w 773"/>
                <a:gd name="T33" fmla="*/ 392 h 1028"/>
                <a:gd name="T34" fmla="*/ 84 w 773"/>
                <a:gd name="T35" fmla="*/ 443 h 1028"/>
                <a:gd name="T36" fmla="*/ 101 w 773"/>
                <a:gd name="T37" fmla="*/ 460 h 1028"/>
                <a:gd name="T38" fmla="*/ 125 w 773"/>
                <a:gd name="T39" fmla="*/ 474 h 1028"/>
                <a:gd name="T40" fmla="*/ 131 w 773"/>
                <a:gd name="T41" fmla="*/ 511 h 1028"/>
                <a:gd name="T42" fmla="*/ 156 w 773"/>
                <a:gd name="T43" fmla="*/ 579 h 1028"/>
                <a:gd name="T44" fmla="*/ 202 w 773"/>
                <a:gd name="T45" fmla="*/ 647 h 1028"/>
                <a:gd name="T46" fmla="*/ 253 w 773"/>
                <a:gd name="T47" fmla="*/ 709 h 1028"/>
                <a:gd name="T48" fmla="*/ 344 w 773"/>
                <a:gd name="T49" fmla="*/ 805 h 1028"/>
                <a:gd name="T50" fmla="*/ 352 w 773"/>
                <a:gd name="T51" fmla="*/ 866 h 1028"/>
                <a:gd name="T52" fmla="*/ 357 w 773"/>
                <a:gd name="T53" fmla="*/ 972 h 1028"/>
                <a:gd name="T54" fmla="*/ 368 w 773"/>
                <a:gd name="T55" fmla="*/ 1002 h 1028"/>
                <a:gd name="T56" fmla="*/ 404 w 773"/>
                <a:gd name="T57" fmla="*/ 1028 h 1028"/>
                <a:gd name="T58" fmla="*/ 434 w 773"/>
                <a:gd name="T59" fmla="*/ 1012 h 1028"/>
                <a:gd name="T60" fmla="*/ 454 w 773"/>
                <a:gd name="T61" fmla="*/ 972 h 1028"/>
                <a:gd name="T62" fmla="*/ 477 w 773"/>
                <a:gd name="T63" fmla="*/ 885 h 1028"/>
                <a:gd name="T64" fmla="*/ 459 w 773"/>
                <a:gd name="T65" fmla="*/ 730 h 1028"/>
                <a:gd name="T66" fmla="*/ 430 w 773"/>
                <a:gd name="T67" fmla="*/ 684 h 1028"/>
                <a:gd name="T68" fmla="*/ 418 w 773"/>
                <a:gd name="T69" fmla="*/ 651 h 1028"/>
                <a:gd name="T70" fmla="*/ 430 w 773"/>
                <a:gd name="T71" fmla="*/ 641 h 1028"/>
                <a:gd name="T72" fmla="*/ 492 w 773"/>
                <a:gd name="T73" fmla="*/ 637 h 1028"/>
                <a:gd name="T74" fmla="*/ 529 w 773"/>
                <a:gd name="T75" fmla="*/ 642 h 1028"/>
                <a:gd name="T76" fmla="*/ 569 w 773"/>
                <a:gd name="T77" fmla="*/ 647 h 1028"/>
                <a:gd name="T78" fmla="*/ 584 w 773"/>
                <a:gd name="T79" fmla="*/ 667 h 1028"/>
                <a:gd name="T80" fmla="*/ 631 w 773"/>
                <a:gd name="T81" fmla="*/ 734 h 1028"/>
                <a:gd name="T82" fmla="*/ 688 w 773"/>
                <a:gd name="T83" fmla="*/ 817 h 1028"/>
                <a:gd name="T84" fmla="*/ 716 w 773"/>
                <a:gd name="T85" fmla="*/ 840 h 1028"/>
                <a:gd name="T86" fmla="*/ 735 w 773"/>
                <a:gd name="T87" fmla="*/ 838 h 1028"/>
                <a:gd name="T88" fmla="*/ 757 w 773"/>
                <a:gd name="T89" fmla="*/ 810 h 1028"/>
                <a:gd name="T90" fmla="*/ 772 w 773"/>
                <a:gd name="T91" fmla="*/ 751 h 1028"/>
                <a:gd name="T92" fmla="*/ 772 w 773"/>
                <a:gd name="T93" fmla="*/ 726 h 1028"/>
                <a:gd name="T94" fmla="*/ 737 w 773"/>
                <a:gd name="T95" fmla="*/ 652 h 1028"/>
                <a:gd name="T96" fmla="*/ 719 w 773"/>
                <a:gd name="T97" fmla="*/ 620 h 1028"/>
                <a:gd name="T98" fmla="*/ 689 w 773"/>
                <a:gd name="T99" fmla="*/ 558 h 1028"/>
                <a:gd name="T100" fmla="*/ 694 w 773"/>
                <a:gd name="T101" fmla="*/ 532 h 1028"/>
                <a:gd name="T102" fmla="*/ 693 w 773"/>
                <a:gd name="T103" fmla="*/ 517 h 1028"/>
                <a:gd name="T104" fmla="*/ 672 w 773"/>
                <a:gd name="T105" fmla="*/ 486 h 1028"/>
                <a:gd name="T106" fmla="*/ 626 w 773"/>
                <a:gd name="T107" fmla="*/ 358 h 1028"/>
                <a:gd name="T108" fmla="*/ 596 w 773"/>
                <a:gd name="T109" fmla="*/ 259 h 1028"/>
                <a:gd name="T110" fmla="*/ 544 w 773"/>
                <a:gd name="T111" fmla="*/ 191 h 1028"/>
                <a:gd name="T112" fmla="*/ 471 w 773"/>
                <a:gd name="T113" fmla="*/ 124 h 1028"/>
                <a:gd name="T114" fmla="*/ 439 w 773"/>
                <a:gd name="T115" fmla="*/ 109 h 1028"/>
                <a:gd name="T116" fmla="*/ 398 w 773"/>
                <a:gd name="T117" fmla="*/ 90 h 1028"/>
                <a:gd name="T118" fmla="*/ 321 w 773"/>
                <a:gd name="T119" fmla="*/ 89 h 1028"/>
                <a:gd name="T120" fmla="*/ 283 w 773"/>
                <a:gd name="T121" fmla="*/ 83 h 1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73" h="1028">
                  <a:moveTo>
                    <a:pt x="283" y="83"/>
                  </a:moveTo>
                  <a:lnTo>
                    <a:pt x="283" y="83"/>
                  </a:lnTo>
                  <a:lnTo>
                    <a:pt x="282" y="79"/>
                  </a:lnTo>
                  <a:lnTo>
                    <a:pt x="277" y="69"/>
                  </a:lnTo>
                  <a:lnTo>
                    <a:pt x="271" y="58"/>
                  </a:lnTo>
                  <a:lnTo>
                    <a:pt x="262" y="46"/>
                  </a:lnTo>
                  <a:lnTo>
                    <a:pt x="252" y="32"/>
                  </a:lnTo>
                  <a:lnTo>
                    <a:pt x="241" y="21"/>
                  </a:lnTo>
                  <a:lnTo>
                    <a:pt x="231" y="12"/>
                  </a:lnTo>
                  <a:lnTo>
                    <a:pt x="226" y="10"/>
                  </a:lnTo>
                  <a:lnTo>
                    <a:pt x="223" y="9"/>
                  </a:lnTo>
                  <a:lnTo>
                    <a:pt x="223" y="9"/>
                  </a:lnTo>
                  <a:lnTo>
                    <a:pt x="200" y="5"/>
                  </a:lnTo>
                  <a:lnTo>
                    <a:pt x="174" y="4"/>
                  </a:lnTo>
                  <a:lnTo>
                    <a:pt x="145" y="3"/>
                  </a:lnTo>
                  <a:lnTo>
                    <a:pt x="145" y="3"/>
                  </a:lnTo>
                  <a:lnTo>
                    <a:pt x="126" y="1"/>
                  </a:lnTo>
                  <a:lnTo>
                    <a:pt x="111" y="0"/>
                  </a:lnTo>
                  <a:lnTo>
                    <a:pt x="98" y="1"/>
                  </a:lnTo>
                  <a:lnTo>
                    <a:pt x="98" y="1"/>
                  </a:lnTo>
                  <a:lnTo>
                    <a:pt x="89" y="1"/>
                  </a:lnTo>
                  <a:lnTo>
                    <a:pt x="85" y="3"/>
                  </a:lnTo>
                  <a:lnTo>
                    <a:pt x="82" y="3"/>
                  </a:lnTo>
                  <a:lnTo>
                    <a:pt x="78" y="5"/>
                  </a:lnTo>
                  <a:lnTo>
                    <a:pt x="73" y="9"/>
                  </a:lnTo>
                  <a:lnTo>
                    <a:pt x="68" y="15"/>
                  </a:lnTo>
                  <a:lnTo>
                    <a:pt x="62" y="24"/>
                  </a:lnTo>
                  <a:lnTo>
                    <a:pt x="62" y="24"/>
                  </a:lnTo>
                  <a:lnTo>
                    <a:pt x="37" y="59"/>
                  </a:lnTo>
                  <a:lnTo>
                    <a:pt x="28" y="74"/>
                  </a:lnTo>
                  <a:lnTo>
                    <a:pt x="21" y="90"/>
                  </a:lnTo>
                  <a:lnTo>
                    <a:pt x="21" y="90"/>
                  </a:lnTo>
                  <a:lnTo>
                    <a:pt x="18" y="98"/>
                  </a:lnTo>
                  <a:lnTo>
                    <a:pt x="15" y="103"/>
                  </a:lnTo>
                  <a:lnTo>
                    <a:pt x="7" y="113"/>
                  </a:lnTo>
                  <a:lnTo>
                    <a:pt x="5" y="118"/>
                  </a:lnTo>
                  <a:lnTo>
                    <a:pt x="2" y="123"/>
                  </a:lnTo>
                  <a:lnTo>
                    <a:pt x="1" y="130"/>
                  </a:lnTo>
                  <a:lnTo>
                    <a:pt x="0" y="140"/>
                  </a:lnTo>
                  <a:lnTo>
                    <a:pt x="0" y="140"/>
                  </a:lnTo>
                  <a:lnTo>
                    <a:pt x="1" y="157"/>
                  </a:lnTo>
                  <a:lnTo>
                    <a:pt x="4" y="171"/>
                  </a:lnTo>
                  <a:lnTo>
                    <a:pt x="6" y="182"/>
                  </a:lnTo>
                  <a:lnTo>
                    <a:pt x="9" y="194"/>
                  </a:lnTo>
                  <a:lnTo>
                    <a:pt x="9" y="194"/>
                  </a:lnTo>
                  <a:lnTo>
                    <a:pt x="11" y="213"/>
                  </a:lnTo>
                  <a:lnTo>
                    <a:pt x="12" y="220"/>
                  </a:lnTo>
                  <a:lnTo>
                    <a:pt x="16" y="229"/>
                  </a:lnTo>
                  <a:lnTo>
                    <a:pt x="16" y="229"/>
                  </a:lnTo>
                  <a:lnTo>
                    <a:pt x="23" y="249"/>
                  </a:lnTo>
                  <a:lnTo>
                    <a:pt x="28" y="257"/>
                  </a:lnTo>
                  <a:lnTo>
                    <a:pt x="35" y="266"/>
                  </a:lnTo>
                  <a:lnTo>
                    <a:pt x="35" y="266"/>
                  </a:lnTo>
                  <a:lnTo>
                    <a:pt x="39" y="270"/>
                  </a:lnTo>
                  <a:lnTo>
                    <a:pt x="43" y="272"/>
                  </a:lnTo>
                  <a:lnTo>
                    <a:pt x="52" y="277"/>
                  </a:lnTo>
                  <a:lnTo>
                    <a:pt x="59" y="281"/>
                  </a:lnTo>
                  <a:lnTo>
                    <a:pt x="61" y="283"/>
                  </a:lnTo>
                  <a:lnTo>
                    <a:pt x="62" y="287"/>
                  </a:lnTo>
                  <a:lnTo>
                    <a:pt x="62" y="287"/>
                  </a:lnTo>
                  <a:lnTo>
                    <a:pt x="59" y="297"/>
                  </a:lnTo>
                  <a:lnTo>
                    <a:pt x="57" y="314"/>
                  </a:lnTo>
                  <a:lnTo>
                    <a:pt x="54" y="337"/>
                  </a:lnTo>
                  <a:lnTo>
                    <a:pt x="54" y="350"/>
                  </a:lnTo>
                  <a:lnTo>
                    <a:pt x="56" y="364"/>
                  </a:lnTo>
                  <a:lnTo>
                    <a:pt x="56" y="364"/>
                  </a:lnTo>
                  <a:lnTo>
                    <a:pt x="58" y="379"/>
                  </a:lnTo>
                  <a:lnTo>
                    <a:pt x="62" y="392"/>
                  </a:lnTo>
                  <a:lnTo>
                    <a:pt x="67" y="407"/>
                  </a:lnTo>
                  <a:lnTo>
                    <a:pt x="73" y="421"/>
                  </a:lnTo>
                  <a:lnTo>
                    <a:pt x="78" y="432"/>
                  </a:lnTo>
                  <a:lnTo>
                    <a:pt x="84" y="443"/>
                  </a:lnTo>
                  <a:lnTo>
                    <a:pt x="90" y="452"/>
                  </a:lnTo>
                  <a:lnTo>
                    <a:pt x="96" y="457"/>
                  </a:lnTo>
                  <a:lnTo>
                    <a:pt x="96" y="457"/>
                  </a:lnTo>
                  <a:lnTo>
                    <a:pt x="101" y="460"/>
                  </a:lnTo>
                  <a:lnTo>
                    <a:pt x="108" y="463"/>
                  </a:lnTo>
                  <a:lnTo>
                    <a:pt x="117" y="466"/>
                  </a:lnTo>
                  <a:lnTo>
                    <a:pt x="121" y="470"/>
                  </a:lnTo>
                  <a:lnTo>
                    <a:pt x="125" y="474"/>
                  </a:lnTo>
                  <a:lnTo>
                    <a:pt x="127" y="481"/>
                  </a:lnTo>
                  <a:lnTo>
                    <a:pt x="130" y="492"/>
                  </a:lnTo>
                  <a:lnTo>
                    <a:pt x="130" y="492"/>
                  </a:lnTo>
                  <a:lnTo>
                    <a:pt x="131" y="511"/>
                  </a:lnTo>
                  <a:lnTo>
                    <a:pt x="135" y="528"/>
                  </a:lnTo>
                  <a:lnTo>
                    <a:pt x="142" y="548"/>
                  </a:lnTo>
                  <a:lnTo>
                    <a:pt x="156" y="579"/>
                  </a:lnTo>
                  <a:lnTo>
                    <a:pt x="156" y="579"/>
                  </a:lnTo>
                  <a:lnTo>
                    <a:pt x="166" y="599"/>
                  </a:lnTo>
                  <a:lnTo>
                    <a:pt x="177" y="616"/>
                  </a:lnTo>
                  <a:lnTo>
                    <a:pt x="189" y="632"/>
                  </a:lnTo>
                  <a:lnTo>
                    <a:pt x="202" y="647"/>
                  </a:lnTo>
                  <a:lnTo>
                    <a:pt x="227" y="677"/>
                  </a:lnTo>
                  <a:lnTo>
                    <a:pt x="241" y="693"/>
                  </a:lnTo>
                  <a:lnTo>
                    <a:pt x="253" y="709"/>
                  </a:lnTo>
                  <a:lnTo>
                    <a:pt x="253" y="709"/>
                  </a:lnTo>
                  <a:lnTo>
                    <a:pt x="267" y="728"/>
                  </a:lnTo>
                  <a:lnTo>
                    <a:pt x="283" y="745"/>
                  </a:lnTo>
                  <a:lnTo>
                    <a:pt x="317" y="779"/>
                  </a:lnTo>
                  <a:lnTo>
                    <a:pt x="344" y="805"/>
                  </a:lnTo>
                  <a:lnTo>
                    <a:pt x="355" y="817"/>
                  </a:lnTo>
                  <a:lnTo>
                    <a:pt x="355" y="817"/>
                  </a:lnTo>
                  <a:lnTo>
                    <a:pt x="354" y="840"/>
                  </a:lnTo>
                  <a:lnTo>
                    <a:pt x="352" y="866"/>
                  </a:lnTo>
                  <a:lnTo>
                    <a:pt x="351" y="896"/>
                  </a:lnTo>
                  <a:lnTo>
                    <a:pt x="352" y="928"/>
                  </a:lnTo>
                  <a:lnTo>
                    <a:pt x="355" y="959"/>
                  </a:lnTo>
                  <a:lnTo>
                    <a:pt x="357" y="972"/>
                  </a:lnTo>
                  <a:lnTo>
                    <a:pt x="360" y="984"/>
                  </a:lnTo>
                  <a:lnTo>
                    <a:pt x="365" y="995"/>
                  </a:lnTo>
                  <a:lnTo>
                    <a:pt x="368" y="1002"/>
                  </a:lnTo>
                  <a:lnTo>
                    <a:pt x="368" y="1002"/>
                  </a:lnTo>
                  <a:lnTo>
                    <a:pt x="380" y="1013"/>
                  </a:lnTo>
                  <a:lnTo>
                    <a:pt x="388" y="1021"/>
                  </a:lnTo>
                  <a:lnTo>
                    <a:pt x="397" y="1026"/>
                  </a:lnTo>
                  <a:lnTo>
                    <a:pt x="404" y="1028"/>
                  </a:lnTo>
                  <a:lnTo>
                    <a:pt x="412" y="1027"/>
                  </a:lnTo>
                  <a:lnTo>
                    <a:pt x="419" y="1024"/>
                  </a:lnTo>
                  <a:lnTo>
                    <a:pt x="427" y="1019"/>
                  </a:lnTo>
                  <a:lnTo>
                    <a:pt x="434" y="1012"/>
                  </a:lnTo>
                  <a:lnTo>
                    <a:pt x="434" y="1012"/>
                  </a:lnTo>
                  <a:lnTo>
                    <a:pt x="440" y="1002"/>
                  </a:lnTo>
                  <a:lnTo>
                    <a:pt x="448" y="989"/>
                  </a:lnTo>
                  <a:lnTo>
                    <a:pt x="454" y="972"/>
                  </a:lnTo>
                  <a:lnTo>
                    <a:pt x="459" y="955"/>
                  </a:lnTo>
                  <a:lnTo>
                    <a:pt x="469" y="918"/>
                  </a:lnTo>
                  <a:lnTo>
                    <a:pt x="477" y="885"/>
                  </a:lnTo>
                  <a:lnTo>
                    <a:pt x="477" y="885"/>
                  </a:lnTo>
                  <a:lnTo>
                    <a:pt x="484" y="851"/>
                  </a:lnTo>
                  <a:lnTo>
                    <a:pt x="488" y="818"/>
                  </a:lnTo>
                  <a:lnTo>
                    <a:pt x="493" y="781"/>
                  </a:lnTo>
                  <a:lnTo>
                    <a:pt x="459" y="730"/>
                  </a:lnTo>
                  <a:lnTo>
                    <a:pt x="459" y="730"/>
                  </a:lnTo>
                  <a:lnTo>
                    <a:pt x="451" y="720"/>
                  </a:lnTo>
                  <a:lnTo>
                    <a:pt x="438" y="698"/>
                  </a:lnTo>
                  <a:lnTo>
                    <a:pt x="430" y="684"/>
                  </a:lnTo>
                  <a:lnTo>
                    <a:pt x="424" y="672"/>
                  </a:lnTo>
                  <a:lnTo>
                    <a:pt x="419" y="659"/>
                  </a:lnTo>
                  <a:lnTo>
                    <a:pt x="418" y="651"/>
                  </a:lnTo>
                  <a:lnTo>
                    <a:pt x="418" y="651"/>
                  </a:lnTo>
                  <a:lnTo>
                    <a:pt x="419" y="648"/>
                  </a:lnTo>
                  <a:lnTo>
                    <a:pt x="422" y="646"/>
                  </a:lnTo>
                  <a:lnTo>
                    <a:pt x="425" y="643"/>
                  </a:lnTo>
                  <a:lnTo>
                    <a:pt x="430" y="641"/>
                  </a:lnTo>
                  <a:lnTo>
                    <a:pt x="444" y="638"/>
                  </a:lnTo>
                  <a:lnTo>
                    <a:pt x="459" y="637"/>
                  </a:lnTo>
                  <a:lnTo>
                    <a:pt x="476" y="637"/>
                  </a:lnTo>
                  <a:lnTo>
                    <a:pt x="492" y="637"/>
                  </a:lnTo>
                  <a:lnTo>
                    <a:pt x="507" y="640"/>
                  </a:lnTo>
                  <a:lnTo>
                    <a:pt x="519" y="641"/>
                  </a:lnTo>
                  <a:lnTo>
                    <a:pt x="519" y="641"/>
                  </a:lnTo>
                  <a:lnTo>
                    <a:pt x="529" y="642"/>
                  </a:lnTo>
                  <a:lnTo>
                    <a:pt x="539" y="643"/>
                  </a:lnTo>
                  <a:lnTo>
                    <a:pt x="557" y="645"/>
                  </a:lnTo>
                  <a:lnTo>
                    <a:pt x="563" y="645"/>
                  </a:lnTo>
                  <a:lnTo>
                    <a:pt x="569" y="647"/>
                  </a:lnTo>
                  <a:lnTo>
                    <a:pt x="574" y="650"/>
                  </a:lnTo>
                  <a:lnTo>
                    <a:pt x="578" y="655"/>
                  </a:lnTo>
                  <a:lnTo>
                    <a:pt x="578" y="655"/>
                  </a:lnTo>
                  <a:lnTo>
                    <a:pt x="584" y="667"/>
                  </a:lnTo>
                  <a:lnTo>
                    <a:pt x="592" y="682"/>
                  </a:lnTo>
                  <a:lnTo>
                    <a:pt x="621" y="720"/>
                  </a:lnTo>
                  <a:lnTo>
                    <a:pt x="621" y="720"/>
                  </a:lnTo>
                  <a:lnTo>
                    <a:pt x="631" y="734"/>
                  </a:lnTo>
                  <a:lnTo>
                    <a:pt x="643" y="753"/>
                  </a:lnTo>
                  <a:lnTo>
                    <a:pt x="657" y="775"/>
                  </a:lnTo>
                  <a:lnTo>
                    <a:pt x="672" y="797"/>
                  </a:lnTo>
                  <a:lnTo>
                    <a:pt x="688" y="817"/>
                  </a:lnTo>
                  <a:lnTo>
                    <a:pt x="695" y="825"/>
                  </a:lnTo>
                  <a:lnTo>
                    <a:pt x="702" y="831"/>
                  </a:lnTo>
                  <a:lnTo>
                    <a:pt x="710" y="838"/>
                  </a:lnTo>
                  <a:lnTo>
                    <a:pt x="716" y="840"/>
                  </a:lnTo>
                  <a:lnTo>
                    <a:pt x="723" y="841"/>
                  </a:lnTo>
                  <a:lnTo>
                    <a:pt x="730" y="840"/>
                  </a:lnTo>
                  <a:lnTo>
                    <a:pt x="730" y="840"/>
                  </a:lnTo>
                  <a:lnTo>
                    <a:pt x="735" y="838"/>
                  </a:lnTo>
                  <a:lnTo>
                    <a:pt x="740" y="834"/>
                  </a:lnTo>
                  <a:lnTo>
                    <a:pt x="745" y="829"/>
                  </a:lnTo>
                  <a:lnTo>
                    <a:pt x="749" y="823"/>
                  </a:lnTo>
                  <a:lnTo>
                    <a:pt x="757" y="810"/>
                  </a:lnTo>
                  <a:lnTo>
                    <a:pt x="763" y="796"/>
                  </a:lnTo>
                  <a:lnTo>
                    <a:pt x="767" y="781"/>
                  </a:lnTo>
                  <a:lnTo>
                    <a:pt x="770" y="765"/>
                  </a:lnTo>
                  <a:lnTo>
                    <a:pt x="772" y="751"/>
                  </a:lnTo>
                  <a:lnTo>
                    <a:pt x="773" y="739"/>
                  </a:lnTo>
                  <a:lnTo>
                    <a:pt x="773" y="739"/>
                  </a:lnTo>
                  <a:lnTo>
                    <a:pt x="773" y="732"/>
                  </a:lnTo>
                  <a:lnTo>
                    <a:pt x="772" y="726"/>
                  </a:lnTo>
                  <a:lnTo>
                    <a:pt x="767" y="711"/>
                  </a:lnTo>
                  <a:lnTo>
                    <a:pt x="761" y="695"/>
                  </a:lnTo>
                  <a:lnTo>
                    <a:pt x="752" y="679"/>
                  </a:lnTo>
                  <a:lnTo>
                    <a:pt x="737" y="652"/>
                  </a:lnTo>
                  <a:lnTo>
                    <a:pt x="731" y="641"/>
                  </a:lnTo>
                  <a:lnTo>
                    <a:pt x="731" y="641"/>
                  </a:lnTo>
                  <a:lnTo>
                    <a:pt x="732" y="645"/>
                  </a:lnTo>
                  <a:lnTo>
                    <a:pt x="719" y="620"/>
                  </a:lnTo>
                  <a:lnTo>
                    <a:pt x="719" y="620"/>
                  </a:lnTo>
                  <a:lnTo>
                    <a:pt x="696" y="577"/>
                  </a:lnTo>
                  <a:lnTo>
                    <a:pt x="691" y="565"/>
                  </a:lnTo>
                  <a:lnTo>
                    <a:pt x="689" y="558"/>
                  </a:lnTo>
                  <a:lnTo>
                    <a:pt x="689" y="558"/>
                  </a:lnTo>
                  <a:lnTo>
                    <a:pt x="690" y="552"/>
                  </a:lnTo>
                  <a:lnTo>
                    <a:pt x="691" y="543"/>
                  </a:lnTo>
                  <a:lnTo>
                    <a:pt x="694" y="532"/>
                  </a:lnTo>
                  <a:lnTo>
                    <a:pt x="694" y="523"/>
                  </a:lnTo>
                  <a:lnTo>
                    <a:pt x="694" y="523"/>
                  </a:lnTo>
                  <a:lnTo>
                    <a:pt x="694" y="520"/>
                  </a:lnTo>
                  <a:lnTo>
                    <a:pt x="693" y="517"/>
                  </a:lnTo>
                  <a:lnTo>
                    <a:pt x="686" y="511"/>
                  </a:lnTo>
                  <a:lnTo>
                    <a:pt x="681" y="506"/>
                  </a:lnTo>
                  <a:lnTo>
                    <a:pt x="676" y="497"/>
                  </a:lnTo>
                  <a:lnTo>
                    <a:pt x="672" y="486"/>
                  </a:lnTo>
                  <a:lnTo>
                    <a:pt x="664" y="471"/>
                  </a:lnTo>
                  <a:lnTo>
                    <a:pt x="664" y="471"/>
                  </a:lnTo>
                  <a:lnTo>
                    <a:pt x="647" y="422"/>
                  </a:lnTo>
                  <a:lnTo>
                    <a:pt x="626" y="358"/>
                  </a:lnTo>
                  <a:lnTo>
                    <a:pt x="608" y="298"/>
                  </a:lnTo>
                  <a:lnTo>
                    <a:pt x="599" y="264"/>
                  </a:lnTo>
                  <a:lnTo>
                    <a:pt x="599" y="264"/>
                  </a:lnTo>
                  <a:lnTo>
                    <a:pt x="596" y="259"/>
                  </a:lnTo>
                  <a:lnTo>
                    <a:pt x="592" y="252"/>
                  </a:lnTo>
                  <a:lnTo>
                    <a:pt x="581" y="235"/>
                  </a:lnTo>
                  <a:lnTo>
                    <a:pt x="564" y="213"/>
                  </a:lnTo>
                  <a:lnTo>
                    <a:pt x="544" y="191"/>
                  </a:lnTo>
                  <a:lnTo>
                    <a:pt x="522" y="167"/>
                  </a:lnTo>
                  <a:lnTo>
                    <a:pt x="501" y="146"/>
                  </a:lnTo>
                  <a:lnTo>
                    <a:pt x="480" y="130"/>
                  </a:lnTo>
                  <a:lnTo>
                    <a:pt x="471" y="124"/>
                  </a:lnTo>
                  <a:lnTo>
                    <a:pt x="464" y="120"/>
                  </a:lnTo>
                  <a:lnTo>
                    <a:pt x="464" y="120"/>
                  </a:lnTo>
                  <a:lnTo>
                    <a:pt x="450" y="114"/>
                  </a:lnTo>
                  <a:lnTo>
                    <a:pt x="439" y="109"/>
                  </a:lnTo>
                  <a:lnTo>
                    <a:pt x="423" y="99"/>
                  </a:lnTo>
                  <a:lnTo>
                    <a:pt x="415" y="95"/>
                  </a:lnTo>
                  <a:lnTo>
                    <a:pt x="407" y="93"/>
                  </a:lnTo>
                  <a:lnTo>
                    <a:pt x="398" y="90"/>
                  </a:lnTo>
                  <a:lnTo>
                    <a:pt x="387" y="90"/>
                  </a:lnTo>
                  <a:lnTo>
                    <a:pt x="387" y="90"/>
                  </a:lnTo>
                  <a:lnTo>
                    <a:pt x="356" y="90"/>
                  </a:lnTo>
                  <a:lnTo>
                    <a:pt x="321" y="89"/>
                  </a:lnTo>
                  <a:lnTo>
                    <a:pt x="294" y="87"/>
                  </a:lnTo>
                  <a:lnTo>
                    <a:pt x="287" y="85"/>
                  </a:lnTo>
                  <a:lnTo>
                    <a:pt x="284" y="84"/>
                  </a:lnTo>
                  <a:lnTo>
                    <a:pt x="283" y="83"/>
                  </a:lnTo>
                  <a:lnTo>
                    <a:pt x="283" y="83"/>
                  </a:lnTo>
                  <a:close/>
                </a:path>
              </a:pathLst>
            </a:custGeom>
            <a:solidFill>
              <a:schemeClr val="tx1"/>
            </a:solidFill>
            <a:ln w="7938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61" name="Freeform 23">
              <a:extLst>
                <a:ext uri="{FF2B5EF4-FFF2-40B4-BE49-F238E27FC236}">
                  <a16:creationId xmlns:a16="http://schemas.microsoft.com/office/drawing/2014/main" id="{AF7C34D9-538C-41D9-AE1C-D3C2AF67798E}"/>
                </a:ext>
              </a:extLst>
            </p:cNvPr>
            <p:cNvSpPr>
              <a:spLocks noEditPoints="1"/>
            </p:cNvSpPr>
            <p:nvPr/>
          </p:nvSpPr>
          <p:spPr bwMode="auto">
            <a:xfrm flipH="1">
              <a:off x="9018393" y="2138901"/>
              <a:ext cx="195962" cy="339594"/>
            </a:xfrm>
            <a:custGeom>
              <a:avLst/>
              <a:gdLst>
                <a:gd name="T0" fmla="*/ 129 w 719"/>
                <a:gd name="T1" fmla="*/ 130 h 1246"/>
                <a:gd name="T2" fmla="*/ 57 w 719"/>
                <a:gd name="T3" fmla="*/ 247 h 1246"/>
                <a:gd name="T4" fmla="*/ 19 w 719"/>
                <a:gd name="T5" fmla="*/ 319 h 1246"/>
                <a:gd name="T6" fmla="*/ 0 w 719"/>
                <a:gd name="T7" fmla="*/ 378 h 1246"/>
                <a:gd name="T8" fmla="*/ 10 w 719"/>
                <a:gd name="T9" fmla="*/ 415 h 1246"/>
                <a:gd name="T10" fmla="*/ 73 w 719"/>
                <a:gd name="T11" fmla="*/ 480 h 1246"/>
                <a:gd name="T12" fmla="*/ 97 w 719"/>
                <a:gd name="T13" fmla="*/ 595 h 1246"/>
                <a:gd name="T14" fmla="*/ 99 w 719"/>
                <a:gd name="T15" fmla="*/ 648 h 1246"/>
                <a:gd name="T16" fmla="*/ 104 w 719"/>
                <a:gd name="T17" fmla="*/ 690 h 1246"/>
                <a:gd name="T18" fmla="*/ 117 w 719"/>
                <a:gd name="T19" fmla="*/ 762 h 1246"/>
                <a:gd name="T20" fmla="*/ 118 w 719"/>
                <a:gd name="T21" fmla="*/ 934 h 1246"/>
                <a:gd name="T22" fmla="*/ 149 w 719"/>
                <a:gd name="T23" fmla="*/ 1119 h 1246"/>
                <a:gd name="T24" fmla="*/ 166 w 719"/>
                <a:gd name="T25" fmla="*/ 1147 h 1246"/>
                <a:gd name="T26" fmla="*/ 196 w 719"/>
                <a:gd name="T27" fmla="*/ 1160 h 1246"/>
                <a:gd name="T28" fmla="*/ 239 w 719"/>
                <a:gd name="T29" fmla="*/ 1149 h 1246"/>
                <a:gd name="T30" fmla="*/ 262 w 719"/>
                <a:gd name="T31" fmla="*/ 1119 h 1246"/>
                <a:gd name="T32" fmla="*/ 356 w 719"/>
                <a:gd name="T33" fmla="*/ 1003 h 1246"/>
                <a:gd name="T34" fmla="*/ 374 w 719"/>
                <a:gd name="T35" fmla="*/ 1123 h 1246"/>
                <a:gd name="T36" fmla="*/ 392 w 719"/>
                <a:gd name="T37" fmla="*/ 1215 h 1246"/>
                <a:gd name="T38" fmla="*/ 389 w 719"/>
                <a:gd name="T39" fmla="*/ 1237 h 1246"/>
                <a:gd name="T40" fmla="*/ 438 w 719"/>
                <a:gd name="T41" fmla="*/ 1246 h 1246"/>
                <a:gd name="T42" fmla="*/ 467 w 719"/>
                <a:gd name="T43" fmla="*/ 1234 h 1246"/>
                <a:gd name="T44" fmla="*/ 496 w 719"/>
                <a:gd name="T45" fmla="*/ 1190 h 1246"/>
                <a:gd name="T46" fmla="*/ 521 w 719"/>
                <a:gd name="T47" fmla="*/ 1163 h 1246"/>
                <a:gd name="T48" fmla="*/ 523 w 719"/>
                <a:gd name="T49" fmla="*/ 1060 h 1246"/>
                <a:gd name="T50" fmla="*/ 570 w 719"/>
                <a:gd name="T51" fmla="*/ 845 h 1246"/>
                <a:gd name="T52" fmla="*/ 579 w 719"/>
                <a:gd name="T53" fmla="*/ 774 h 1246"/>
                <a:gd name="T54" fmla="*/ 603 w 719"/>
                <a:gd name="T55" fmla="*/ 702 h 1246"/>
                <a:gd name="T56" fmla="*/ 657 w 719"/>
                <a:gd name="T57" fmla="*/ 637 h 1246"/>
                <a:gd name="T58" fmla="*/ 707 w 719"/>
                <a:gd name="T59" fmla="*/ 579 h 1246"/>
                <a:gd name="T60" fmla="*/ 716 w 719"/>
                <a:gd name="T61" fmla="*/ 470 h 1246"/>
                <a:gd name="T62" fmla="*/ 716 w 719"/>
                <a:gd name="T63" fmla="*/ 329 h 1246"/>
                <a:gd name="T64" fmla="*/ 700 w 719"/>
                <a:gd name="T65" fmla="*/ 268 h 1246"/>
                <a:gd name="T66" fmla="*/ 676 w 719"/>
                <a:gd name="T67" fmla="*/ 266 h 1246"/>
                <a:gd name="T68" fmla="*/ 645 w 719"/>
                <a:gd name="T69" fmla="*/ 197 h 1246"/>
                <a:gd name="T70" fmla="*/ 640 w 719"/>
                <a:gd name="T71" fmla="*/ 138 h 1246"/>
                <a:gd name="T72" fmla="*/ 627 w 719"/>
                <a:gd name="T73" fmla="*/ 101 h 1246"/>
                <a:gd name="T74" fmla="*/ 588 w 719"/>
                <a:gd name="T75" fmla="*/ 89 h 1246"/>
                <a:gd name="T76" fmla="*/ 485 w 719"/>
                <a:gd name="T77" fmla="*/ 95 h 1246"/>
                <a:gd name="T78" fmla="*/ 431 w 719"/>
                <a:gd name="T79" fmla="*/ 53 h 1246"/>
                <a:gd name="T80" fmla="*/ 411 w 719"/>
                <a:gd name="T81" fmla="*/ 25 h 1246"/>
                <a:gd name="T82" fmla="*/ 363 w 719"/>
                <a:gd name="T83" fmla="*/ 0 h 1246"/>
                <a:gd name="T84" fmla="*/ 321 w 719"/>
                <a:gd name="T85" fmla="*/ 6 h 1246"/>
                <a:gd name="T86" fmla="*/ 256 w 719"/>
                <a:gd name="T87" fmla="*/ 116 h 1246"/>
                <a:gd name="T88" fmla="*/ 317 w 719"/>
                <a:gd name="T89" fmla="*/ 111 h 1246"/>
                <a:gd name="T90" fmla="*/ 356 w 719"/>
                <a:gd name="T91" fmla="*/ 98 h 1246"/>
                <a:gd name="T92" fmla="*/ 354 w 719"/>
                <a:gd name="T93" fmla="*/ 115 h 1246"/>
                <a:gd name="T94" fmla="*/ 326 w 719"/>
                <a:gd name="T95" fmla="*/ 164 h 1246"/>
                <a:gd name="T96" fmla="*/ 306 w 719"/>
                <a:gd name="T97" fmla="*/ 195 h 1246"/>
                <a:gd name="T98" fmla="*/ 306 w 719"/>
                <a:gd name="T99" fmla="*/ 237 h 1246"/>
                <a:gd name="T100" fmla="*/ 317 w 719"/>
                <a:gd name="T101" fmla="*/ 273 h 1246"/>
                <a:gd name="T102" fmla="*/ 317 w 719"/>
                <a:gd name="T103" fmla="*/ 300 h 1246"/>
                <a:gd name="T104" fmla="*/ 292 w 719"/>
                <a:gd name="T105" fmla="*/ 334 h 1246"/>
                <a:gd name="T106" fmla="*/ 256 w 719"/>
                <a:gd name="T107" fmla="*/ 335 h 1246"/>
                <a:gd name="T108" fmla="*/ 167 w 719"/>
                <a:gd name="T109" fmla="*/ 261 h 1246"/>
                <a:gd name="T110" fmla="*/ 215 w 719"/>
                <a:gd name="T111" fmla="*/ 173 h 1246"/>
                <a:gd name="T112" fmla="*/ 627 w 719"/>
                <a:gd name="T113" fmla="*/ 312 h 1246"/>
                <a:gd name="T114" fmla="*/ 575 w 719"/>
                <a:gd name="T115" fmla="*/ 432 h 1246"/>
                <a:gd name="T116" fmla="*/ 557 w 719"/>
                <a:gd name="T117" fmla="*/ 403 h 1246"/>
                <a:gd name="T118" fmla="*/ 552 w 719"/>
                <a:gd name="T119" fmla="*/ 347 h 1246"/>
                <a:gd name="T120" fmla="*/ 578 w 719"/>
                <a:gd name="T121" fmla="*/ 253 h 1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19" h="1246">
                  <a:moveTo>
                    <a:pt x="229" y="52"/>
                  </a:moveTo>
                  <a:lnTo>
                    <a:pt x="189" y="42"/>
                  </a:lnTo>
                  <a:lnTo>
                    <a:pt x="189" y="42"/>
                  </a:lnTo>
                  <a:lnTo>
                    <a:pt x="171" y="68"/>
                  </a:lnTo>
                  <a:lnTo>
                    <a:pt x="129" y="130"/>
                  </a:lnTo>
                  <a:lnTo>
                    <a:pt x="105" y="164"/>
                  </a:lnTo>
                  <a:lnTo>
                    <a:pt x="84" y="199"/>
                  </a:lnTo>
                  <a:lnTo>
                    <a:pt x="67" y="227"/>
                  </a:lnTo>
                  <a:lnTo>
                    <a:pt x="61" y="239"/>
                  </a:lnTo>
                  <a:lnTo>
                    <a:pt x="57" y="247"/>
                  </a:lnTo>
                  <a:lnTo>
                    <a:pt x="57" y="247"/>
                  </a:lnTo>
                  <a:lnTo>
                    <a:pt x="50" y="263"/>
                  </a:lnTo>
                  <a:lnTo>
                    <a:pt x="40" y="281"/>
                  </a:lnTo>
                  <a:lnTo>
                    <a:pt x="29" y="299"/>
                  </a:lnTo>
                  <a:lnTo>
                    <a:pt x="19" y="319"/>
                  </a:lnTo>
                  <a:lnTo>
                    <a:pt x="10" y="339"/>
                  </a:lnTo>
                  <a:lnTo>
                    <a:pt x="6" y="350"/>
                  </a:lnTo>
                  <a:lnTo>
                    <a:pt x="3" y="360"/>
                  </a:lnTo>
                  <a:lnTo>
                    <a:pt x="1" y="368"/>
                  </a:lnTo>
                  <a:lnTo>
                    <a:pt x="0" y="378"/>
                  </a:lnTo>
                  <a:lnTo>
                    <a:pt x="1" y="388"/>
                  </a:lnTo>
                  <a:lnTo>
                    <a:pt x="3" y="397"/>
                  </a:lnTo>
                  <a:lnTo>
                    <a:pt x="3" y="397"/>
                  </a:lnTo>
                  <a:lnTo>
                    <a:pt x="6" y="407"/>
                  </a:lnTo>
                  <a:lnTo>
                    <a:pt x="10" y="415"/>
                  </a:lnTo>
                  <a:lnTo>
                    <a:pt x="16" y="424"/>
                  </a:lnTo>
                  <a:lnTo>
                    <a:pt x="24" y="433"/>
                  </a:lnTo>
                  <a:lnTo>
                    <a:pt x="40" y="450"/>
                  </a:lnTo>
                  <a:lnTo>
                    <a:pt x="57" y="466"/>
                  </a:lnTo>
                  <a:lnTo>
                    <a:pt x="73" y="480"/>
                  </a:lnTo>
                  <a:lnTo>
                    <a:pt x="87" y="490"/>
                  </a:lnTo>
                  <a:lnTo>
                    <a:pt x="100" y="500"/>
                  </a:lnTo>
                  <a:lnTo>
                    <a:pt x="100" y="500"/>
                  </a:lnTo>
                  <a:lnTo>
                    <a:pt x="98" y="554"/>
                  </a:lnTo>
                  <a:lnTo>
                    <a:pt x="97" y="595"/>
                  </a:lnTo>
                  <a:lnTo>
                    <a:pt x="94" y="622"/>
                  </a:lnTo>
                  <a:lnTo>
                    <a:pt x="94" y="622"/>
                  </a:lnTo>
                  <a:lnTo>
                    <a:pt x="94" y="628"/>
                  </a:lnTo>
                  <a:lnTo>
                    <a:pt x="94" y="634"/>
                  </a:lnTo>
                  <a:lnTo>
                    <a:pt x="99" y="648"/>
                  </a:lnTo>
                  <a:lnTo>
                    <a:pt x="100" y="655"/>
                  </a:lnTo>
                  <a:lnTo>
                    <a:pt x="103" y="665"/>
                  </a:lnTo>
                  <a:lnTo>
                    <a:pt x="104" y="677"/>
                  </a:lnTo>
                  <a:lnTo>
                    <a:pt x="104" y="690"/>
                  </a:lnTo>
                  <a:lnTo>
                    <a:pt x="104" y="690"/>
                  </a:lnTo>
                  <a:lnTo>
                    <a:pt x="105" y="705"/>
                  </a:lnTo>
                  <a:lnTo>
                    <a:pt x="107" y="716"/>
                  </a:lnTo>
                  <a:lnTo>
                    <a:pt x="110" y="733"/>
                  </a:lnTo>
                  <a:lnTo>
                    <a:pt x="115" y="751"/>
                  </a:lnTo>
                  <a:lnTo>
                    <a:pt x="117" y="762"/>
                  </a:lnTo>
                  <a:lnTo>
                    <a:pt x="118" y="774"/>
                  </a:lnTo>
                  <a:lnTo>
                    <a:pt x="118" y="774"/>
                  </a:lnTo>
                  <a:lnTo>
                    <a:pt x="117" y="853"/>
                  </a:lnTo>
                  <a:lnTo>
                    <a:pt x="115" y="898"/>
                  </a:lnTo>
                  <a:lnTo>
                    <a:pt x="118" y="934"/>
                  </a:lnTo>
                  <a:lnTo>
                    <a:pt x="118" y="934"/>
                  </a:lnTo>
                  <a:lnTo>
                    <a:pt x="119" y="952"/>
                  </a:lnTo>
                  <a:lnTo>
                    <a:pt x="123" y="978"/>
                  </a:lnTo>
                  <a:lnTo>
                    <a:pt x="134" y="1040"/>
                  </a:lnTo>
                  <a:lnTo>
                    <a:pt x="149" y="1119"/>
                  </a:lnTo>
                  <a:lnTo>
                    <a:pt x="149" y="1119"/>
                  </a:lnTo>
                  <a:lnTo>
                    <a:pt x="151" y="1126"/>
                  </a:lnTo>
                  <a:lnTo>
                    <a:pt x="155" y="1132"/>
                  </a:lnTo>
                  <a:lnTo>
                    <a:pt x="160" y="1139"/>
                  </a:lnTo>
                  <a:lnTo>
                    <a:pt x="166" y="1147"/>
                  </a:lnTo>
                  <a:lnTo>
                    <a:pt x="175" y="1153"/>
                  </a:lnTo>
                  <a:lnTo>
                    <a:pt x="185" y="1158"/>
                  </a:lnTo>
                  <a:lnTo>
                    <a:pt x="189" y="1160"/>
                  </a:lnTo>
                  <a:lnTo>
                    <a:pt x="196" y="1160"/>
                  </a:lnTo>
                  <a:lnTo>
                    <a:pt x="196" y="1160"/>
                  </a:lnTo>
                  <a:lnTo>
                    <a:pt x="208" y="1160"/>
                  </a:lnTo>
                  <a:lnTo>
                    <a:pt x="218" y="1159"/>
                  </a:lnTo>
                  <a:lnTo>
                    <a:pt x="227" y="1157"/>
                  </a:lnTo>
                  <a:lnTo>
                    <a:pt x="234" y="1153"/>
                  </a:lnTo>
                  <a:lnTo>
                    <a:pt x="239" y="1149"/>
                  </a:lnTo>
                  <a:lnTo>
                    <a:pt x="243" y="1145"/>
                  </a:lnTo>
                  <a:lnTo>
                    <a:pt x="246" y="1142"/>
                  </a:lnTo>
                  <a:lnTo>
                    <a:pt x="246" y="1142"/>
                  </a:lnTo>
                  <a:lnTo>
                    <a:pt x="262" y="1119"/>
                  </a:lnTo>
                  <a:lnTo>
                    <a:pt x="262" y="1119"/>
                  </a:lnTo>
                  <a:lnTo>
                    <a:pt x="267" y="1111"/>
                  </a:lnTo>
                  <a:lnTo>
                    <a:pt x="272" y="1096"/>
                  </a:lnTo>
                  <a:lnTo>
                    <a:pt x="282" y="1055"/>
                  </a:lnTo>
                  <a:lnTo>
                    <a:pt x="296" y="1001"/>
                  </a:lnTo>
                  <a:lnTo>
                    <a:pt x="356" y="1003"/>
                  </a:lnTo>
                  <a:lnTo>
                    <a:pt x="356" y="1003"/>
                  </a:lnTo>
                  <a:lnTo>
                    <a:pt x="364" y="1053"/>
                  </a:lnTo>
                  <a:lnTo>
                    <a:pt x="370" y="1092"/>
                  </a:lnTo>
                  <a:lnTo>
                    <a:pt x="374" y="1123"/>
                  </a:lnTo>
                  <a:lnTo>
                    <a:pt x="374" y="1123"/>
                  </a:lnTo>
                  <a:lnTo>
                    <a:pt x="375" y="1145"/>
                  </a:lnTo>
                  <a:lnTo>
                    <a:pt x="375" y="1168"/>
                  </a:lnTo>
                  <a:lnTo>
                    <a:pt x="375" y="1192"/>
                  </a:lnTo>
                  <a:lnTo>
                    <a:pt x="392" y="1215"/>
                  </a:lnTo>
                  <a:lnTo>
                    <a:pt x="392" y="1215"/>
                  </a:lnTo>
                  <a:lnTo>
                    <a:pt x="390" y="1218"/>
                  </a:lnTo>
                  <a:lnTo>
                    <a:pt x="386" y="1225"/>
                  </a:lnTo>
                  <a:lnTo>
                    <a:pt x="385" y="1229"/>
                  </a:lnTo>
                  <a:lnTo>
                    <a:pt x="386" y="1233"/>
                  </a:lnTo>
                  <a:lnTo>
                    <a:pt x="389" y="1237"/>
                  </a:lnTo>
                  <a:lnTo>
                    <a:pt x="394" y="1239"/>
                  </a:lnTo>
                  <a:lnTo>
                    <a:pt x="394" y="1239"/>
                  </a:lnTo>
                  <a:lnTo>
                    <a:pt x="411" y="1243"/>
                  </a:lnTo>
                  <a:lnTo>
                    <a:pt x="428" y="1246"/>
                  </a:lnTo>
                  <a:lnTo>
                    <a:pt x="438" y="1246"/>
                  </a:lnTo>
                  <a:lnTo>
                    <a:pt x="447" y="1244"/>
                  </a:lnTo>
                  <a:lnTo>
                    <a:pt x="454" y="1243"/>
                  </a:lnTo>
                  <a:lnTo>
                    <a:pt x="460" y="1239"/>
                  </a:lnTo>
                  <a:lnTo>
                    <a:pt x="460" y="1239"/>
                  </a:lnTo>
                  <a:lnTo>
                    <a:pt x="467" y="1234"/>
                  </a:lnTo>
                  <a:lnTo>
                    <a:pt x="473" y="1228"/>
                  </a:lnTo>
                  <a:lnTo>
                    <a:pt x="484" y="1211"/>
                  </a:lnTo>
                  <a:lnTo>
                    <a:pt x="493" y="1196"/>
                  </a:lnTo>
                  <a:lnTo>
                    <a:pt x="496" y="1190"/>
                  </a:lnTo>
                  <a:lnTo>
                    <a:pt x="496" y="1190"/>
                  </a:lnTo>
                  <a:lnTo>
                    <a:pt x="509" y="1180"/>
                  </a:lnTo>
                  <a:lnTo>
                    <a:pt x="517" y="1170"/>
                  </a:lnTo>
                  <a:lnTo>
                    <a:pt x="520" y="1166"/>
                  </a:lnTo>
                  <a:lnTo>
                    <a:pt x="521" y="1163"/>
                  </a:lnTo>
                  <a:lnTo>
                    <a:pt x="521" y="1163"/>
                  </a:lnTo>
                  <a:lnTo>
                    <a:pt x="520" y="1132"/>
                  </a:lnTo>
                  <a:lnTo>
                    <a:pt x="520" y="1107"/>
                  </a:lnTo>
                  <a:lnTo>
                    <a:pt x="521" y="1080"/>
                  </a:lnTo>
                  <a:lnTo>
                    <a:pt x="521" y="1080"/>
                  </a:lnTo>
                  <a:lnTo>
                    <a:pt x="523" y="1060"/>
                  </a:lnTo>
                  <a:lnTo>
                    <a:pt x="530" y="1032"/>
                  </a:lnTo>
                  <a:lnTo>
                    <a:pt x="547" y="960"/>
                  </a:lnTo>
                  <a:lnTo>
                    <a:pt x="563" y="889"/>
                  </a:lnTo>
                  <a:lnTo>
                    <a:pt x="569" y="862"/>
                  </a:lnTo>
                  <a:lnTo>
                    <a:pt x="570" y="845"/>
                  </a:lnTo>
                  <a:lnTo>
                    <a:pt x="570" y="845"/>
                  </a:lnTo>
                  <a:lnTo>
                    <a:pt x="572" y="831"/>
                  </a:lnTo>
                  <a:lnTo>
                    <a:pt x="573" y="814"/>
                  </a:lnTo>
                  <a:lnTo>
                    <a:pt x="575" y="794"/>
                  </a:lnTo>
                  <a:lnTo>
                    <a:pt x="579" y="774"/>
                  </a:lnTo>
                  <a:lnTo>
                    <a:pt x="584" y="753"/>
                  </a:lnTo>
                  <a:lnTo>
                    <a:pt x="589" y="733"/>
                  </a:lnTo>
                  <a:lnTo>
                    <a:pt x="595" y="717"/>
                  </a:lnTo>
                  <a:lnTo>
                    <a:pt x="603" y="702"/>
                  </a:lnTo>
                  <a:lnTo>
                    <a:pt x="603" y="702"/>
                  </a:lnTo>
                  <a:lnTo>
                    <a:pt x="617" y="680"/>
                  </a:lnTo>
                  <a:lnTo>
                    <a:pt x="634" y="662"/>
                  </a:lnTo>
                  <a:lnTo>
                    <a:pt x="650" y="643"/>
                  </a:lnTo>
                  <a:lnTo>
                    <a:pt x="650" y="643"/>
                  </a:lnTo>
                  <a:lnTo>
                    <a:pt x="657" y="637"/>
                  </a:lnTo>
                  <a:lnTo>
                    <a:pt x="674" y="621"/>
                  </a:lnTo>
                  <a:lnTo>
                    <a:pt x="684" y="611"/>
                  </a:lnTo>
                  <a:lnTo>
                    <a:pt x="693" y="601"/>
                  </a:lnTo>
                  <a:lnTo>
                    <a:pt x="702" y="590"/>
                  </a:lnTo>
                  <a:lnTo>
                    <a:pt x="707" y="579"/>
                  </a:lnTo>
                  <a:lnTo>
                    <a:pt x="707" y="579"/>
                  </a:lnTo>
                  <a:lnTo>
                    <a:pt x="710" y="561"/>
                  </a:lnTo>
                  <a:lnTo>
                    <a:pt x="713" y="537"/>
                  </a:lnTo>
                  <a:lnTo>
                    <a:pt x="714" y="505"/>
                  </a:lnTo>
                  <a:lnTo>
                    <a:pt x="716" y="470"/>
                  </a:lnTo>
                  <a:lnTo>
                    <a:pt x="718" y="403"/>
                  </a:lnTo>
                  <a:lnTo>
                    <a:pt x="719" y="357"/>
                  </a:lnTo>
                  <a:lnTo>
                    <a:pt x="719" y="357"/>
                  </a:lnTo>
                  <a:lnTo>
                    <a:pt x="718" y="344"/>
                  </a:lnTo>
                  <a:lnTo>
                    <a:pt x="716" y="329"/>
                  </a:lnTo>
                  <a:lnTo>
                    <a:pt x="713" y="314"/>
                  </a:lnTo>
                  <a:lnTo>
                    <a:pt x="710" y="299"/>
                  </a:lnTo>
                  <a:lnTo>
                    <a:pt x="703" y="277"/>
                  </a:lnTo>
                  <a:lnTo>
                    <a:pt x="700" y="268"/>
                  </a:lnTo>
                  <a:lnTo>
                    <a:pt x="700" y="268"/>
                  </a:lnTo>
                  <a:lnTo>
                    <a:pt x="688" y="269"/>
                  </a:lnTo>
                  <a:lnTo>
                    <a:pt x="679" y="269"/>
                  </a:lnTo>
                  <a:lnTo>
                    <a:pt x="676" y="268"/>
                  </a:lnTo>
                  <a:lnTo>
                    <a:pt x="676" y="266"/>
                  </a:lnTo>
                  <a:lnTo>
                    <a:pt x="676" y="266"/>
                  </a:lnTo>
                  <a:lnTo>
                    <a:pt x="673" y="261"/>
                  </a:lnTo>
                  <a:lnTo>
                    <a:pt x="669" y="253"/>
                  </a:lnTo>
                  <a:lnTo>
                    <a:pt x="657" y="227"/>
                  </a:lnTo>
                  <a:lnTo>
                    <a:pt x="651" y="213"/>
                  </a:lnTo>
                  <a:lnTo>
                    <a:pt x="645" y="197"/>
                  </a:lnTo>
                  <a:lnTo>
                    <a:pt x="641" y="180"/>
                  </a:lnTo>
                  <a:lnTo>
                    <a:pt x="640" y="172"/>
                  </a:lnTo>
                  <a:lnTo>
                    <a:pt x="640" y="164"/>
                  </a:lnTo>
                  <a:lnTo>
                    <a:pt x="640" y="164"/>
                  </a:lnTo>
                  <a:lnTo>
                    <a:pt x="640" y="138"/>
                  </a:lnTo>
                  <a:lnTo>
                    <a:pt x="637" y="119"/>
                  </a:lnTo>
                  <a:lnTo>
                    <a:pt x="635" y="112"/>
                  </a:lnTo>
                  <a:lnTo>
                    <a:pt x="634" y="107"/>
                  </a:lnTo>
                  <a:lnTo>
                    <a:pt x="630" y="104"/>
                  </a:lnTo>
                  <a:lnTo>
                    <a:pt x="627" y="101"/>
                  </a:lnTo>
                  <a:lnTo>
                    <a:pt x="627" y="101"/>
                  </a:lnTo>
                  <a:lnTo>
                    <a:pt x="610" y="94"/>
                  </a:lnTo>
                  <a:lnTo>
                    <a:pt x="600" y="91"/>
                  </a:lnTo>
                  <a:lnTo>
                    <a:pt x="588" y="89"/>
                  </a:lnTo>
                  <a:lnTo>
                    <a:pt x="588" y="89"/>
                  </a:lnTo>
                  <a:lnTo>
                    <a:pt x="574" y="90"/>
                  </a:lnTo>
                  <a:lnTo>
                    <a:pt x="561" y="93"/>
                  </a:lnTo>
                  <a:lnTo>
                    <a:pt x="546" y="95"/>
                  </a:lnTo>
                  <a:lnTo>
                    <a:pt x="540" y="115"/>
                  </a:lnTo>
                  <a:lnTo>
                    <a:pt x="485" y="95"/>
                  </a:lnTo>
                  <a:lnTo>
                    <a:pt x="448" y="101"/>
                  </a:lnTo>
                  <a:lnTo>
                    <a:pt x="448" y="101"/>
                  </a:lnTo>
                  <a:lnTo>
                    <a:pt x="446" y="91"/>
                  </a:lnTo>
                  <a:lnTo>
                    <a:pt x="437" y="67"/>
                  </a:lnTo>
                  <a:lnTo>
                    <a:pt x="431" y="53"/>
                  </a:lnTo>
                  <a:lnTo>
                    <a:pt x="425" y="41"/>
                  </a:lnTo>
                  <a:lnTo>
                    <a:pt x="418" y="31"/>
                  </a:lnTo>
                  <a:lnTo>
                    <a:pt x="415" y="27"/>
                  </a:lnTo>
                  <a:lnTo>
                    <a:pt x="411" y="25"/>
                  </a:lnTo>
                  <a:lnTo>
                    <a:pt x="411" y="25"/>
                  </a:lnTo>
                  <a:lnTo>
                    <a:pt x="396" y="17"/>
                  </a:lnTo>
                  <a:lnTo>
                    <a:pt x="382" y="8"/>
                  </a:lnTo>
                  <a:lnTo>
                    <a:pt x="371" y="2"/>
                  </a:lnTo>
                  <a:lnTo>
                    <a:pt x="366" y="0"/>
                  </a:lnTo>
                  <a:lnTo>
                    <a:pt x="363" y="0"/>
                  </a:lnTo>
                  <a:lnTo>
                    <a:pt x="363" y="0"/>
                  </a:lnTo>
                  <a:lnTo>
                    <a:pt x="342" y="1"/>
                  </a:lnTo>
                  <a:lnTo>
                    <a:pt x="331" y="2"/>
                  </a:lnTo>
                  <a:lnTo>
                    <a:pt x="326" y="4"/>
                  </a:lnTo>
                  <a:lnTo>
                    <a:pt x="321" y="6"/>
                  </a:lnTo>
                  <a:lnTo>
                    <a:pt x="321" y="6"/>
                  </a:lnTo>
                  <a:lnTo>
                    <a:pt x="301" y="20"/>
                  </a:lnTo>
                  <a:lnTo>
                    <a:pt x="288" y="29"/>
                  </a:lnTo>
                  <a:lnTo>
                    <a:pt x="229" y="52"/>
                  </a:lnTo>
                  <a:close/>
                  <a:moveTo>
                    <a:pt x="256" y="116"/>
                  </a:moveTo>
                  <a:lnTo>
                    <a:pt x="256" y="116"/>
                  </a:lnTo>
                  <a:lnTo>
                    <a:pt x="266" y="116"/>
                  </a:lnTo>
                  <a:lnTo>
                    <a:pt x="288" y="115"/>
                  </a:lnTo>
                  <a:lnTo>
                    <a:pt x="302" y="114"/>
                  </a:lnTo>
                  <a:lnTo>
                    <a:pt x="317" y="111"/>
                  </a:lnTo>
                  <a:lnTo>
                    <a:pt x="332" y="107"/>
                  </a:lnTo>
                  <a:lnTo>
                    <a:pt x="344" y="101"/>
                  </a:lnTo>
                  <a:lnTo>
                    <a:pt x="344" y="101"/>
                  </a:lnTo>
                  <a:lnTo>
                    <a:pt x="354" y="99"/>
                  </a:lnTo>
                  <a:lnTo>
                    <a:pt x="356" y="98"/>
                  </a:lnTo>
                  <a:lnTo>
                    <a:pt x="359" y="99"/>
                  </a:lnTo>
                  <a:lnTo>
                    <a:pt x="359" y="99"/>
                  </a:lnTo>
                  <a:lnTo>
                    <a:pt x="360" y="101"/>
                  </a:lnTo>
                  <a:lnTo>
                    <a:pt x="359" y="105"/>
                  </a:lnTo>
                  <a:lnTo>
                    <a:pt x="354" y="115"/>
                  </a:lnTo>
                  <a:lnTo>
                    <a:pt x="350" y="121"/>
                  </a:lnTo>
                  <a:lnTo>
                    <a:pt x="334" y="135"/>
                  </a:lnTo>
                  <a:lnTo>
                    <a:pt x="334" y="135"/>
                  </a:lnTo>
                  <a:lnTo>
                    <a:pt x="329" y="151"/>
                  </a:lnTo>
                  <a:lnTo>
                    <a:pt x="326" y="164"/>
                  </a:lnTo>
                  <a:lnTo>
                    <a:pt x="322" y="171"/>
                  </a:lnTo>
                  <a:lnTo>
                    <a:pt x="319" y="174"/>
                  </a:lnTo>
                  <a:lnTo>
                    <a:pt x="319" y="174"/>
                  </a:lnTo>
                  <a:lnTo>
                    <a:pt x="312" y="184"/>
                  </a:lnTo>
                  <a:lnTo>
                    <a:pt x="306" y="195"/>
                  </a:lnTo>
                  <a:lnTo>
                    <a:pt x="302" y="205"/>
                  </a:lnTo>
                  <a:lnTo>
                    <a:pt x="301" y="214"/>
                  </a:lnTo>
                  <a:lnTo>
                    <a:pt x="301" y="214"/>
                  </a:lnTo>
                  <a:lnTo>
                    <a:pt x="302" y="224"/>
                  </a:lnTo>
                  <a:lnTo>
                    <a:pt x="306" y="237"/>
                  </a:lnTo>
                  <a:lnTo>
                    <a:pt x="309" y="251"/>
                  </a:lnTo>
                  <a:lnTo>
                    <a:pt x="313" y="260"/>
                  </a:lnTo>
                  <a:lnTo>
                    <a:pt x="313" y="260"/>
                  </a:lnTo>
                  <a:lnTo>
                    <a:pt x="316" y="266"/>
                  </a:lnTo>
                  <a:lnTo>
                    <a:pt x="317" y="273"/>
                  </a:lnTo>
                  <a:lnTo>
                    <a:pt x="318" y="282"/>
                  </a:lnTo>
                  <a:lnTo>
                    <a:pt x="319" y="291"/>
                  </a:lnTo>
                  <a:lnTo>
                    <a:pt x="319" y="291"/>
                  </a:lnTo>
                  <a:lnTo>
                    <a:pt x="318" y="295"/>
                  </a:lnTo>
                  <a:lnTo>
                    <a:pt x="317" y="300"/>
                  </a:lnTo>
                  <a:lnTo>
                    <a:pt x="312" y="309"/>
                  </a:lnTo>
                  <a:lnTo>
                    <a:pt x="305" y="318"/>
                  </a:lnTo>
                  <a:lnTo>
                    <a:pt x="296" y="329"/>
                  </a:lnTo>
                  <a:lnTo>
                    <a:pt x="296" y="329"/>
                  </a:lnTo>
                  <a:lnTo>
                    <a:pt x="292" y="334"/>
                  </a:lnTo>
                  <a:lnTo>
                    <a:pt x="286" y="336"/>
                  </a:lnTo>
                  <a:lnTo>
                    <a:pt x="280" y="338"/>
                  </a:lnTo>
                  <a:lnTo>
                    <a:pt x="272" y="338"/>
                  </a:lnTo>
                  <a:lnTo>
                    <a:pt x="261" y="336"/>
                  </a:lnTo>
                  <a:lnTo>
                    <a:pt x="256" y="335"/>
                  </a:lnTo>
                  <a:lnTo>
                    <a:pt x="209" y="360"/>
                  </a:lnTo>
                  <a:lnTo>
                    <a:pt x="140" y="344"/>
                  </a:lnTo>
                  <a:lnTo>
                    <a:pt x="140" y="344"/>
                  </a:lnTo>
                  <a:lnTo>
                    <a:pt x="156" y="297"/>
                  </a:lnTo>
                  <a:lnTo>
                    <a:pt x="167" y="261"/>
                  </a:lnTo>
                  <a:lnTo>
                    <a:pt x="173" y="239"/>
                  </a:lnTo>
                  <a:lnTo>
                    <a:pt x="173" y="239"/>
                  </a:lnTo>
                  <a:lnTo>
                    <a:pt x="178" y="230"/>
                  </a:lnTo>
                  <a:lnTo>
                    <a:pt x="187" y="214"/>
                  </a:lnTo>
                  <a:lnTo>
                    <a:pt x="215" y="173"/>
                  </a:lnTo>
                  <a:lnTo>
                    <a:pt x="256" y="116"/>
                  </a:lnTo>
                  <a:lnTo>
                    <a:pt x="256" y="116"/>
                  </a:lnTo>
                  <a:close/>
                  <a:moveTo>
                    <a:pt x="588" y="219"/>
                  </a:moveTo>
                  <a:lnTo>
                    <a:pt x="619" y="278"/>
                  </a:lnTo>
                  <a:lnTo>
                    <a:pt x="627" y="312"/>
                  </a:lnTo>
                  <a:lnTo>
                    <a:pt x="615" y="439"/>
                  </a:lnTo>
                  <a:lnTo>
                    <a:pt x="615" y="439"/>
                  </a:lnTo>
                  <a:lnTo>
                    <a:pt x="596" y="437"/>
                  </a:lnTo>
                  <a:lnTo>
                    <a:pt x="582" y="434"/>
                  </a:lnTo>
                  <a:lnTo>
                    <a:pt x="575" y="432"/>
                  </a:lnTo>
                  <a:lnTo>
                    <a:pt x="570" y="428"/>
                  </a:lnTo>
                  <a:lnTo>
                    <a:pt x="570" y="428"/>
                  </a:lnTo>
                  <a:lnTo>
                    <a:pt x="564" y="420"/>
                  </a:lnTo>
                  <a:lnTo>
                    <a:pt x="561" y="413"/>
                  </a:lnTo>
                  <a:lnTo>
                    <a:pt x="557" y="403"/>
                  </a:lnTo>
                  <a:lnTo>
                    <a:pt x="523" y="382"/>
                  </a:lnTo>
                  <a:lnTo>
                    <a:pt x="523" y="382"/>
                  </a:lnTo>
                  <a:lnTo>
                    <a:pt x="535" y="370"/>
                  </a:lnTo>
                  <a:lnTo>
                    <a:pt x="552" y="347"/>
                  </a:lnTo>
                  <a:lnTo>
                    <a:pt x="552" y="347"/>
                  </a:lnTo>
                  <a:lnTo>
                    <a:pt x="559" y="335"/>
                  </a:lnTo>
                  <a:lnTo>
                    <a:pt x="566" y="320"/>
                  </a:lnTo>
                  <a:lnTo>
                    <a:pt x="570" y="304"/>
                  </a:lnTo>
                  <a:lnTo>
                    <a:pt x="570" y="278"/>
                  </a:lnTo>
                  <a:lnTo>
                    <a:pt x="578" y="253"/>
                  </a:lnTo>
                  <a:lnTo>
                    <a:pt x="588" y="219"/>
                  </a:lnTo>
                  <a:close/>
                </a:path>
              </a:pathLst>
            </a:custGeom>
            <a:solidFill>
              <a:schemeClr val="tx1"/>
            </a:solidFill>
            <a:ln w="7938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62" name="Freeform 32">
              <a:extLst>
                <a:ext uri="{FF2B5EF4-FFF2-40B4-BE49-F238E27FC236}">
                  <a16:creationId xmlns:a16="http://schemas.microsoft.com/office/drawing/2014/main" id="{8A4CA67E-34ED-441D-AAE1-B3F08228488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8587995" y="2191212"/>
              <a:ext cx="232664" cy="327598"/>
            </a:xfrm>
            <a:custGeom>
              <a:avLst/>
              <a:gdLst>
                <a:gd name="T0" fmla="*/ 0 w 772"/>
                <a:gd name="T1" fmla="*/ 60 h 1087"/>
                <a:gd name="T2" fmla="*/ 150 w 772"/>
                <a:gd name="T3" fmla="*/ 169 h 1087"/>
                <a:gd name="T4" fmla="*/ 172 w 772"/>
                <a:gd name="T5" fmla="*/ 214 h 1087"/>
                <a:gd name="T6" fmla="*/ 224 w 772"/>
                <a:gd name="T7" fmla="*/ 253 h 1087"/>
                <a:gd name="T8" fmla="*/ 217 w 772"/>
                <a:gd name="T9" fmla="*/ 269 h 1087"/>
                <a:gd name="T10" fmla="*/ 197 w 772"/>
                <a:gd name="T11" fmla="*/ 291 h 1087"/>
                <a:gd name="T12" fmla="*/ 165 w 772"/>
                <a:gd name="T13" fmla="*/ 348 h 1087"/>
                <a:gd name="T14" fmla="*/ 158 w 772"/>
                <a:gd name="T15" fmla="*/ 391 h 1087"/>
                <a:gd name="T16" fmla="*/ 164 w 772"/>
                <a:gd name="T17" fmla="*/ 514 h 1087"/>
                <a:gd name="T18" fmla="*/ 186 w 772"/>
                <a:gd name="T19" fmla="*/ 551 h 1087"/>
                <a:gd name="T20" fmla="*/ 195 w 772"/>
                <a:gd name="T21" fmla="*/ 608 h 1087"/>
                <a:gd name="T22" fmla="*/ 182 w 772"/>
                <a:gd name="T23" fmla="*/ 641 h 1087"/>
                <a:gd name="T24" fmla="*/ 176 w 772"/>
                <a:gd name="T25" fmla="*/ 680 h 1087"/>
                <a:gd name="T26" fmla="*/ 177 w 772"/>
                <a:gd name="T27" fmla="*/ 738 h 1087"/>
                <a:gd name="T28" fmla="*/ 174 w 772"/>
                <a:gd name="T29" fmla="*/ 761 h 1087"/>
                <a:gd name="T30" fmla="*/ 186 w 772"/>
                <a:gd name="T31" fmla="*/ 791 h 1087"/>
                <a:gd name="T32" fmla="*/ 212 w 772"/>
                <a:gd name="T33" fmla="*/ 798 h 1087"/>
                <a:gd name="T34" fmla="*/ 245 w 772"/>
                <a:gd name="T35" fmla="*/ 832 h 1087"/>
                <a:gd name="T36" fmla="*/ 296 w 772"/>
                <a:gd name="T37" fmla="*/ 908 h 1087"/>
                <a:gd name="T38" fmla="*/ 342 w 772"/>
                <a:gd name="T39" fmla="*/ 937 h 1087"/>
                <a:gd name="T40" fmla="*/ 393 w 772"/>
                <a:gd name="T41" fmla="*/ 954 h 1087"/>
                <a:gd name="T42" fmla="*/ 410 w 772"/>
                <a:gd name="T43" fmla="*/ 976 h 1087"/>
                <a:gd name="T44" fmla="*/ 415 w 772"/>
                <a:gd name="T45" fmla="*/ 1012 h 1087"/>
                <a:gd name="T46" fmla="*/ 454 w 772"/>
                <a:gd name="T47" fmla="*/ 1046 h 1087"/>
                <a:gd name="T48" fmla="*/ 547 w 772"/>
                <a:gd name="T49" fmla="*/ 1082 h 1087"/>
                <a:gd name="T50" fmla="*/ 620 w 772"/>
                <a:gd name="T51" fmla="*/ 1085 h 1087"/>
                <a:gd name="T52" fmla="*/ 636 w 772"/>
                <a:gd name="T53" fmla="*/ 1066 h 1087"/>
                <a:gd name="T54" fmla="*/ 631 w 772"/>
                <a:gd name="T55" fmla="*/ 1021 h 1087"/>
                <a:gd name="T56" fmla="*/ 609 w 772"/>
                <a:gd name="T57" fmla="*/ 981 h 1087"/>
                <a:gd name="T58" fmla="*/ 612 w 772"/>
                <a:gd name="T59" fmla="*/ 849 h 1087"/>
                <a:gd name="T60" fmla="*/ 647 w 772"/>
                <a:gd name="T61" fmla="*/ 900 h 1087"/>
                <a:gd name="T62" fmla="*/ 673 w 772"/>
                <a:gd name="T63" fmla="*/ 913 h 1087"/>
                <a:gd name="T64" fmla="*/ 723 w 772"/>
                <a:gd name="T65" fmla="*/ 905 h 1087"/>
                <a:gd name="T66" fmla="*/ 723 w 772"/>
                <a:gd name="T67" fmla="*/ 882 h 1087"/>
                <a:gd name="T68" fmla="*/ 707 w 772"/>
                <a:gd name="T69" fmla="*/ 850 h 1087"/>
                <a:gd name="T70" fmla="*/ 686 w 772"/>
                <a:gd name="T71" fmla="*/ 793 h 1087"/>
                <a:gd name="T72" fmla="*/ 729 w 772"/>
                <a:gd name="T73" fmla="*/ 723 h 1087"/>
                <a:gd name="T74" fmla="*/ 757 w 772"/>
                <a:gd name="T75" fmla="*/ 670 h 1087"/>
                <a:gd name="T76" fmla="*/ 771 w 772"/>
                <a:gd name="T77" fmla="*/ 600 h 1087"/>
                <a:gd name="T78" fmla="*/ 753 w 772"/>
                <a:gd name="T79" fmla="*/ 565 h 1087"/>
                <a:gd name="T80" fmla="*/ 715 w 772"/>
                <a:gd name="T81" fmla="*/ 518 h 1087"/>
                <a:gd name="T82" fmla="*/ 644 w 772"/>
                <a:gd name="T83" fmla="*/ 399 h 1087"/>
                <a:gd name="T84" fmla="*/ 605 w 772"/>
                <a:gd name="T85" fmla="*/ 373 h 1087"/>
                <a:gd name="T86" fmla="*/ 581 w 772"/>
                <a:gd name="T87" fmla="*/ 350 h 1087"/>
                <a:gd name="T88" fmla="*/ 557 w 772"/>
                <a:gd name="T89" fmla="*/ 286 h 1087"/>
                <a:gd name="T90" fmla="*/ 542 w 772"/>
                <a:gd name="T91" fmla="*/ 180 h 1087"/>
                <a:gd name="T92" fmla="*/ 532 w 772"/>
                <a:gd name="T93" fmla="*/ 125 h 1087"/>
                <a:gd name="T94" fmla="*/ 503 w 772"/>
                <a:gd name="T95" fmla="*/ 106 h 1087"/>
                <a:gd name="T96" fmla="*/ 384 w 772"/>
                <a:gd name="T97" fmla="*/ 72 h 1087"/>
                <a:gd name="T98" fmla="*/ 333 w 772"/>
                <a:gd name="T99" fmla="*/ 33 h 1087"/>
                <a:gd name="T100" fmla="*/ 289 w 772"/>
                <a:gd name="T101" fmla="*/ 20 h 1087"/>
                <a:gd name="T102" fmla="*/ 222 w 772"/>
                <a:gd name="T103" fmla="*/ 23 h 1087"/>
                <a:gd name="T104" fmla="*/ 175 w 772"/>
                <a:gd name="T105" fmla="*/ 46 h 10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72" h="1087">
                  <a:moveTo>
                    <a:pt x="175" y="46"/>
                  </a:moveTo>
                  <a:lnTo>
                    <a:pt x="109" y="42"/>
                  </a:lnTo>
                  <a:lnTo>
                    <a:pt x="71" y="0"/>
                  </a:lnTo>
                  <a:lnTo>
                    <a:pt x="8" y="38"/>
                  </a:lnTo>
                  <a:lnTo>
                    <a:pt x="0" y="60"/>
                  </a:lnTo>
                  <a:lnTo>
                    <a:pt x="98" y="160"/>
                  </a:lnTo>
                  <a:lnTo>
                    <a:pt x="140" y="148"/>
                  </a:lnTo>
                  <a:lnTo>
                    <a:pt x="140" y="148"/>
                  </a:lnTo>
                  <a:lnTo>
                    <a:pt x="145" y="156"/>
                  </a:lnTo>
                  <a:lnTo>
                    <a:pt x="150" y="169"/>
                  </a:lnTo>
                  <a:lnTo>
                    <a:pt x="158" y="190"/>
                  </a:lnTo>
                  <a:lnTo>
                    <a:pt x="158" y="190"/>
                  </a:lnTo>
                  <a:lnTo>
                    <a:pt x="160" y="196"/>
                  </a:lnTo>
                  <a:lnTo>
                    <a:pt x="164" y="202"/>
                  </a:lnTo>
                  <a:lnTo>
                    <a:pt x="172" y="214"/>
                  </a:lnTo>
                  <a:lnTo>
                    <a:pt x="184" y="224"/>
                  </a:lnTo>
                  <a:lnTo>
                    <a:pt x="196" y="234"/>
                  </a:lnTo>
                  <a:lnTo>
                    <a:pt x="206" y="242"/>
                  </a:lnTo>
                  <a:lnTo>
                    <a:pt x="216" y="248"/>
                  </a:lnTo>
                  <a:lnTo>
                    <a:pt x="224" y="253"/>
                  </a:lnTo>
                  <a:lnTo>
                    <a:pt x="224" y="253"/>
                  </a:lnTo>
                  <a:lnTo>
                    <a:pt x="224" y="253"/>
                  </a:lnTo>
                  <a:lnTo>
                    <a:pt x="224" y="253"/>
                  </a:lnTo>
                  <a:lnTo>
                    <a:pt x="217" y="269"/>
                  </a:lnTo>
                  <a:lnTo>
                    <a:pt x="217" y="269"/>
                  </a:lnTo>
                  <a:lnTo>
                    <a:pt x="213" y="275"/>
                  </a:lnTo>
                  <a:lnTo>
                    <a:pt x="211" y="279"/>
                  </a:lnTo>
                  <a:lnTo>
                    <a:pt x="205" y="284"/>
                  </a:lnTo>
                  <a:lnTo>
                    <a:pt x="201" y="286"/>
                  </a:lnTo>
                  <a:lnTo>
                    <a:pt x="197" y="291"/>
                  </a:lnTo>
                  <a:lnTo>
                    <a:pt x="192" y="299"/>
                  </a:lnTo>
                  <a:lnTo>
                    <a:pt x="186" y="308"/>
                  </a:lnTo>
                  <a:lnTo>
                    <a:pt x="186" y="308"/>
                  </a:lnTo>
                  <a:lnTo>
                    <a:pt x="174" y="331"/>
                  </a:lnTo>
                  <a:lnTo>
                    <a:pt x="165" y="348"/>
                  </a:lnTo>
                  <a:lnTo>
                    <a:pt x="163" y="357"/>
                  </a:lnTo>
                  <a:lnTo>
                    <a:pt x="160" y="367"/>
                  </a:lnTo>
                  <a:lnTo>
                    <a:pt x="159" y="378"/>
                  </a:lnTo>
                  <a:lnTo>
                    <a:pt x="158" y="391"/>
                  </a:lnTo>
                  <a:lnTo>
                    <a:pt x="158" y="391"/>
                  </a:lnTo>
                  <a:lnTo>
                    <a:pt x="156" y="426"/>
                  </a:lnTo>
                  <a:lnTo>
                    <a:pt x="158" y="466"/>
                  </a:lnTo>
                  <a:lnTo>
                    <a:pt x="159" y="484"/>
                  </a:lnTo>
                  <a:lnTo>
                    <a:pt x="160" y="500"/>
                  </a:lnTo>
                  <a:lnTo>
                    <a:pt x="164" y="514"/>
                  </a:lnTo>
                  <a:lnTo>
                    <a:pt x="166" y="520"/>
                  </a:lnTo>
                  <a:lnTo>
                    <a:pt x="169" y="525"/>
                  </a:lnTo>
                  <a:lnTo>
                    <a:pt x="169" y="525"/>
                  </a:lnTo>
                  <a:lnTo>
                    <a:pt x="179" y="539"/>
                  </a:lnTo>
                  <a:lnTo>
                    <a:pt x="186" y="551"/>
                  </a:lnTo>
                  <a:lnTo>
                    <a:pt x="191" y="563"/>
                  </a:lnTo>
                  <a:lnTo>
                    <a:pt x="192" y="568"/>
                  </a:lnTo>
                  <a:lnTo>
                    <a:pt x="193" y="573"/>
                  </a:lnTo>
                  <a:lnTo>
                    <a:pt x="193" y="573"/>
                  </a:lnTo>
                  <a:lnTo>
                    <a:pt x="195" y="608"/>
                  </a:lnTo>
                  <a:lnTo>
                    <a:pt x="193" y="625"/>
                  </a:lnTo>
                  <a:lnTo>
                    <a:pt x="193" y="631"/>
                  </a:lnTo>
                  <a:lnTo>
                    <a:pt x="191" y="635"/>
                  </a:lnTo>
                  <a:lnTo>
                    <a:pt x="191" y="635"/>
                  </a:lnTo>
                  <a:lnTo>
                    <a:pt x="182" y="641"/>
                  </a:lnTo>
                  <a:lnTo>
                    <a:pt x="180" y="646"/>
                  </a:lnTo>
                  <a:lnTo>
                    <a:pt x="177" y="656"/>
                  </a:lnTo>
                  <a:lnTo>
                    <a:pt x="177" y="656"/>
                  </a:lnTo>
                  <a:lnTo>
                    <a:pt x="176" y="668"/>
                  </a:lnTo>
                  <a:lnTo>
                    <a:pt x="176" y="680"/>
                  </a:lnTo>
                  <a:lnTo>
                    <a:pt x="175" y="702"/>
                  </a:lnTo>
                  <a:lnTo>
                    <a:pt x="175" y="702"/>
                  </a:lnTo>
                  <a:lnTo>
                    <a:pt x="175" y="712"/>
                  </a:lnTo>
                  <a:lnTo>
                    <a:pt x="176" y="723"/>
                  </a:lnTo>
                  <a:lnTo>
                    <a:pt x="177" y="738"/>
                  </a:lnTo>
                  <a:lnTo>
                    <a:pt x="177" y="738"/>
                  </a:lnTo>
                  <a:lnTo>
                    <a:pt x="176" y="743"/>
                  </a:lnTo>
                  <a:lnTo>
                    <a:pt x="174" y="750"/>
                  </a:lnTo>
                  <a:lnTo>
                    <a:pt x="174" y="755"/>
                  </a:lnTo>
                  <a:lnTo>
                    <a:pt x="174" y="761"/>
                  </a:lnTo>
                  <a:lnTo>
                    <a:pt x="175" y="767"/>
                  </a:lnTo>
                  <a:lnTo>
                    <a:pt x="177" y="777"/>
                  </a:lnTo>
                  <a:lnTo>
                    <a:pt x="177" y="777"/>
                  </a:lnTo>
                  <a:lnTo>
                    <a:pt x="181" y="785"/>
                  </a:lnTo>
                  <a:lnTo>
                    <a:pt x="186" y="791"/>
                  </a:lnTo>
                  <a:lnTo>
                    <a:pt x="192" y="795"/>
                  </a:lnTo>
                  <a:lnTo>
                    <a:pt x="197" y="797"/>
                  </a:lnTo>
                  <a:lnTo>
                    <a:pt x="203" y="798"/>
                  </a:lnTo>
                  <a:lnTo>
                    <a:pt x="208" y="798"/>
                  </a:lnTo>
                  <a:lnTo>
                    <a:pt x="212" y="798"/>
                  </a:lnTo>
                  <a:lnTo>
                    <a:pt x="212" y="798"/>
                  </a:lnTo>
                  <a:lnTo>
                    <a:pt x="213" y="798"/>
                  </a:lnTo>
                  <a:lnTo>
                    <a:pt x="218" y="801"/>
                  </a:lnTo>
                  <a:lnTo>
                    <a:pt x="228" y="811"/>
                  </a:lnTo>
                  <a:lnTo>
                    <a:pt x="245" y="832"/>
                  </a:lnTo>
                  <a:lnTo>
                    <a:pt x="245" y="832"/>
                  </a:lnTo>
                  <a:lnTo>
                    <a:pt x="263" y="855"/>
                  </a:lnTo>
                  <a:lnTo>
                    <a:pt x="276" y="876"/>
                  </a:lnTo>
                  <a:lnTo>
                    <a:pt x="286" y="894"/>
                  </a:lnTo>
                  <a:lnTo>
                    <a:pt x="296" y="908"/>
                  </a:lnTo>
                  <a:lnTo>
                    <a:pt x="296" y="908"/>
                  </a:lnTo>
                  <a:lnTo>
                    <a:pt x="304" y="915"/>
                  </a:lnTo>
                  <a:lnTo>
                    <a:pt x="313" y="922"/>
                  </a:lnTo>
                  <a:lnTo>
                    <a:pt x="327" y="929"/>
                  </a:lnTo>
                  <a:lnTo>
                    <a:pt x="342" y="937"/>
                  </a:lnTo>
                  <a:lnTo>
                    <a:pt x="357" y="944"/>
                  </a:lnTo>
                  <a:lnTo>
                    <a:pt x="370" y="949"/>
                  </a:lnTo>
                  <a:lnTo>
                    <a:pt x="383" y="953"/>
                  </a:lnTo>
                  <a:lnTo>
                    <a:pt x="393" y="954"/>
                  </a:lnTo>
                  <a:lnTo>
                    <a:pt x="393" y="954"/>
                  </a:lnTo>
                  <a:lnTo>
                    <a:pt x="420" y="954"/>
                  </a:lnTo>
                  <a:lnTo>
                    <a:pt x="420" y="954"/>
                  </a:lnTo>
                  <a:lnTo>
                    <a:pt x="416" y="960"/>
                  </a:lnTo>
                  <a:lnTo>
                    <a:pt x="414" y="968"/>
                  </a:lnTo>
                  <a:lnTo>
                    <a:pt x="410" y="976"/>
                  </a:lnTo>
                  <a:lnTo>
                    <a:pt x="409" y="986"/>
                  </a:lnTo>
                  <a:lnTo>
                    <a:pt x="409" y="996"/>
                  </a:lnTo>
                  <a:lnTo>
                    <a:pt x="410" y="1002"/>
                  </a:lnTo>
                  <a:lnTo>
                    <a:pt x="411" y="1007"/>
                  </a:lnTo>
                  <a:lnTo>
                    <a:pt x="415" y="1012"/>
                  </a:lnTo>
                  <a:lnTo>
                    <a:pt x="419" y="1017"/>
                  </a:lnTo>
                  <a:lnTo>
                    <a:pt x="419" y="1017"/>
                  </a:lnTo>
                  <a:lnTo>
                    <a:pt x="428" y="1026"/>
                  </a:lnTo>
                  <a:lnTo>
                    <a:pt x="441" y="1036"/>
                  </a:lnTo>
                  <a:lnTo>
                    <a:pt x="454" y="1046"/>
                  </a:lnTo>
                  <a:lnTo>
                    <a:pt x="470" y="1056"/>
                  </a:lnTo>
                  <a:lnTo>
                    <a:pt x="489" y="1064"/>
                  </a:lnTo>
                  <a:lnTo>
                    <a:pt x="508" y="1072"/>
                  </a:lnTo>
                  <a:lnTo>
                    <a:pt x="527" y="1078"/>
                  </a:lnTo>
                  <a:lnTo>
                    <a:pt x="547" y="1082"/>
                  </a:lnTo>
                  <a:lnTo>
                    <a:pt x="547" y="1082"/>
                  </a:lnTo>
                  <a:lnTo>
                    <a:pt x="584" y="1087"/>
                  </a:lnTo>
                  <a:lnTo>
                    <a:pt x="599" y="1087"/>
                  </a:lnTo>
                  <a:lnTo>
                    <a:pt x="610" y="1087"/>
                  </a:lnTo>
                  <a:lnTo>
                    <a:pt x="620" y="1085"/>
                  </a:lnTo>
                  <a:lnTo>
                    <a:pt x="628" y="1083"/>
                  </a:lnTo>
                  <a:lnTo>
                    <a:pt x="633" y="1079"/>
                  </a:lnTo>
                  <a:lnTo>
                    <a:pt x="635" y="1073"/>
                  </a:lnTo>
                  <a:lnTo>
                    <a:pt x="635" y="1073"/>
                  </a:lnTo>
                  <a:lnTo>
                    <a:pt x="636" y="1066"/>
                  </a:lnTo>
                  <a:lnTo>
                    <a:pt x="637" y="1057"/>
                  </a:lnTo>
                  <a:lnTo>
                    <a:pt x="637" y="1048"/>
                  </a:lnTo>
                  <a:lnTo>
                    <a:pt x="636" y="1040"/>
                  </a:lnTo>
                  <a:lnTo>
                    <a:pt x="635" y="1030"/>
                  </a:lnTo>
                  <a:lnTo>
                    <a:pt x="631" y="1021"/>
                  </a:lnTo>
                  <a:lnTo>
                    <a:pt x="628" y="1012"/>
                  </a:lnTo>
                  <a:lnTo>
                    <a:pt x="623" y="1005"/>
                  </a:lnTo>
                  <a:lnTo>
                    <a:pt x="623" y="1005"/>
                  </a:lnTo>
                  <a:lnTo>
                    <a:pt x="616" y="995"/>
                  </a:lnTo>
                  <a:lnTo>
                    <a:pt x="609" y="981"/>
                  </a:lnTo>
                  <a:lnTo>
                    <a:pt x="593" y="949"/>
                  </a:lnTo>
                  <a:lnTo>
                    <a:pt x="572" y="908"/>
                  </a:lnTo>
                  <a:lnTo>
                    <a:pt x="609" y="842"/>
                  </a:lnTo>
                  <a:lnTo>
                    <a:pt x="609" y="842"/>
                  </a:lnTo>
                  <a:lnTo>
                    <a:pt x="612" y="849"/>
                  </a:lnTo>
                  <a:lnTo>
                    <a:pt x="615" y="858"/>
                  </a:lnTo>
                  <a:lnTo>
                    <a:pt x="620" y="868"/>
                  </a:lnTo>
                  <a:lnTo>
                    <a:pt x="628" y="879"/>
                  </a:lnTo>
                  <a:lnTo>
                    <a:pt x="636" y="890"/>
                  </a:lnTo>
                  <a:lnTo>
                    <a:pt x="647" y="900"/>
                  </a:lnTo>
                  <a:lnTo>
                    <a:pt x="654" y="905"/>
                  </a:lnTo>
                  <a:lnTo>
                    <a:pt x="660" y="908"/>
                  </a:lnTo>
                  <a:lnTo>
                    <a:pt x="660" y="908"/>
                  </a:lnTo>
                  <a:lnTo>
                    <a:pt x="666" y="911"/>
                  </a:lnTo>
                  <a:lnTo>
                    <a:pt x="673" y="913"/>
                  </a:lnTo>
                  <a:lnTo>
                    <a:pt x="686" y="916"/>
                  </a:lnTo>
                  <a:lnTo>
                    <a:pt x="698" y="916"/>
                  </a:lnTo>
                  <a:lnTo>
                    <a:pt x="708" y="913"/>
                  </a:lnTo>
                  <a:lnTo>
                    <a:pt x="717" y="910"/>
                  </a:lnTo>
                  <a:lnTo>
                    <a:pt x="723" y="905"/>
                  </a:lnTo>
                  <a:lnTo>
                    <a:pt x="725" y="899"/>
                  </a:lnTo>
                  <a:lnTo>
                    <a:pt x="727" y="895"/>
                  </a:lnTo>
                  <a:lnTo>
                    <a:pt x="727" y="892"/>
                  </a:lnTo>
                  <a:lnTo>
                    <a:pt x="727" y="892"/>
                  </a:lnTo>
                  <a:lnTo>
                    <a:pt x="723" y="882"/>
                  </a:lnTo>
                  <a:lnTo>
                    <a:pt x="718" y="874"/>
                  </a:lnTo>
                  <a:lnTo>
                    <a:pt x="714" y="868"/>
                  </a:lnTo>
                  <a:lnTo>
                    <a:pt x="710" y="859"/>
                  </a:lnTo>
                  <a:lnTo>
                    <a:pt x="710" y="859"/>
                  </a:lnTo>
                  <a:lnTo>
                    <a:pt x="707" y="850"/>
                  </a:lnTo>
                  <a:lnTo>
                    <a:pt x="702" y="839"/>
                  </a:lnTo>
                  <a:lnTo>
                    <a:pt x="697" y="827"/>
                  </a:lnTo>
                  <a:lnTo>
                    <a:pt x="693" y="816"/>
                  </a:lnTo>
                  <a:lnTo>
                    <a:pt x="693" y="816"/>
                  </a:lnTo>
                  <a:lnTo>
                    <a:pt x="686" y="793"/>
                  </a:lnTo>
                  <a:lnTo>
                    <a:pt x="682" y="783"/>
                  </a:lnTo>
                  <a:lnTo>
                    <a:pt x="682" y="783"/>
                  </a:lnTo>
                  <a:lnTo>
                    <a:pt x="693" y="771"/>
                  </a:lnTo>
                  <a:lnTo>
                    <a:pt x="717" y="741"/>
                  </a:lnTo>
                  <a:lnTo>
                    <a:pt x="729" y="723"/>
                  </a:lnTo>
                  <a:lnTo>
                    <a:pt x="741" y="703"/>
                  </a:lnTo>
                  <a:lnTo>
                    <a:pt x="751" y="686"/>
                  </a:lnTo>
                  <a:lnTo>
                    <a:pt x="755" y="677"/>
                  </a:lnTo>
                  <a:lnTo>
                    <a:pt x="757" y="670"/>
                  </a:lnTo>
                  <a:lnTo>
                    <a:pt x="757" y="670"/>
                  </a:lnTo>
                  <a:lnTo>
                    <a:pt x="765" y="646"/>
                  </a:lnTo>
                  <a:lnTo>
                    <a:pt x="771" y="626"/>
                  </a:lnTo>
                  <a:lnTo>
                    <a:pt x="772" y="618"/>
                  </a:lnTo>
                  <a:lnTo>
                    <a:pt x="772" y="610"/>
                  </a:lnTo>
                  <a:lnTo>
                    <a:pt x="771" y="600"/>
                  </a:lnTo>
                  <a:lnTo>
                    <a:pt x="769" y="590"/>
                  </a:lnTo>
                  <a:lnTo>
                    <a:pt x="769" y="590"/>
                  </a:lnTo>
                  <a:lnTo>
                    <a:pt x="764" y="582"/>
                  </a:lnTo>
                  <a:lnTo>
                    <a:pt x="760" y="576"/>
                  </a:lnTo>
                  <a:lnTo>
                    <a:pt x="753" y="565"/>
                  </a:lnTo>
                  <a:lnTo>
                    <a:pt x="741" y="552"/>
                  </a:lnTo>
                  <a:lnTo>
                    <a:pt x="734" y="543"/>
                  </a:lnTo>
                  <a:lnTo>
                    <a:pt x="727" y="531"/>
                  </a:lnTo>
                  <a:lnTo>
                    <a:pt x="727" y="531"/>
                  </a:lnTo>
                  <a:lnTo>
                    <a:pt x="715" y="518"/>
                  </a:lnTo>
                  <a:lnTo>
                    <a:pt x="703" y="501"/>
                  </a:lnTo>
                  <a:lnTo>
                    <a:pt x="677" y="472"/>
                  </a:lnTo>
                  <a:lnTo>
                    <a:pt x="646" y="438"/>
                  </a:lnTo>
                  <a:lnTo>
                    <a:pt x="644" y="399"/>
                  </a:lnTo>
                  <a:lnTo>
                    <a:pt x="644" y="399"/>
                  </a:lnTo>
                  <a:lnTo>
                    <a:pt x="635" y="394"/>
                  </a:lnTo>
                  <a:lnTo>
                    <a:pt x="625" y="386"/>
                  </a:lnTo>
                  <a:lnTo>
                    <a:pt x="613" y="378"/>
                  </a:lnTo>
                  <a:lnTo>
                    <a:pt x="613" y="378"/>
                  </a:lnTo>
                  <a:lnTo>
                    <a:pt x="605" y="373"/>
                  </a:lnTo>
                  <a:lnTo>
                    <a:pt x="600" y="369"/>
                  </a:lnTo>
                  <a:lnTo>
                    <a:pt x="595" y="367"/>
                  </a:lnTo>
                  <a:lnTo>
                    <a:pt x="590" y="363"/>
                  </a:lnTo>
                  <a:lnTo>
                    <a:pt x="586" y="358"/>
                  </a:lnTo>
                  <a:lnTo>
                    <a:pt x="581" y="350"/>
                  </a:lnTo>
                  <a:lnTo>
                    <a:pt x="576" y="339"/>
                  </a:lnTo>
                  <a:lnTo>
                    <a:pt x="568" y="325"/>
                  </a:lnTo>
                  <a:lnTo>
                    <a:pt x="568" y="325"/>
                  </a:lnTo>
                  <a:lnTo>
                    <a:pt x="562" y="306"/>
                  </a:lnTo>
                  <a:lnTo>
                    <a:pt x="557" y="286"/>
                  </a:lnTo>
                  <a:lnTo>
                    <a:pt x="552" y="265"/>
                  </a:lnTo>
                  <a:lnTo>
                    <a:pt x="548" y="244"/>
                  </a:lnTo>
                  <a:lnTo>
                    <a:pt x="543" y="207"/>
                  </a:lnTo>
                  <a:lnTo>
                    <a:pt x="542" y="180"/>
                  </a:lnTo>
                  <a:lnTo>
                    <a:pt x="542" y="180"/>
                  </a:lnTo>
                  <a:lnTo>
                    <a:pt x="543" y="162"/>
                  </a:lnTo>
                  <a:lnTo>
                    <a:pt x="543" y="151"/>
                  </a:lnTo>
                  <a:lnTo>
                    <a:pt x="542" y="146"/>
                  </a:lnTo>
                  <a:lnTo>
                    <a:pt x="540" y="140"/>
                  </a:lnTo>
                  <a:lnTo>
                    <a:pt x="532" y="125"/>
                  </a:lnTo>
                  <a:lnTo>
                    <a:pt x="532" y="125"/>
                  </a:lnTo>
                  <a:lnTo>
                    <a:pt x="527" y="120"/>
                  </a:lnTo>
                  <a:lnTo>
                    <a:pt x="521" y="115"/>
                  </a:lnTo>
                  <a:lnTo>
                    <a:pt x="513" y="110"/>
                  </a:lnTo>
                  <a:lnTo>
                    <a:pt x="503" y="106"/>
                  </a:lnTo>
                  <a:lnTo>
                    <a:pt x="478" y="97"/>
                  </a:lnTo>
                  <a:lnTo>
                    <a:pt x="452" y="88"/>
                  </a:lnTo>
                  <a:lnTo>
                    <a:pt x="405" y="77"/>
                  </a:lnTo>
                  <a:lnTo>
                    <a:pt x="384" y="72"/>
                  </a:lnTo>
                  <a:lnTo>
                    <a:pt x="384" y="72"/>
                  </a:lnTo>
                  <a:lnTo>
                    <a:pt x="379" y="66"/>
                  </a:lnTo>
                  <a:lnTo>
                    <a:pt x="372" y="59"/>
                  </a:lnTo>
                  <a:lnTo>
                    <a:pt x="362" y="50"/>
                  </a:lnTo>
                  <a:lnTo>
                    <a:pt x="349" y="41"/>
                  </a:lnTo>
                  <a:lnTo>
                    <a:pt x="333" y="33"/>
                  </a:lnTo>
                  <a:lnTo>
                    <a:pt x="323" y="29"/>
                  </a:lnTo>
                  <a:lnTo>
                    <a:pt x="313" y="25"/>
                  </a:lnTo>
                  <a:lnTo>
                    <a:pt x="301" y="23"/>
                  </a:lnTo>
                  <a:lnTo>
                    <a:pt x="289" y="20"/>
                  </a:lnTo>
                  <a:lnTo>
                    <a:pt x="289" y="20"/>
                  </a:lnTo>
                  <a:lnTo>
                    <a:pt x="276" y="18"/>
                  </a:lnTo>
                  <a:lnTo>
                    <a:pt x="264" y="18"/>
                  </a:lnTo>
                  <a:lnTo>
                    <a:pt x="253" y="18"/>
                  </a:lnTo>
                  <a:lnTo>
                    <a:pt x="242" y="19"/>
                  </a:lnTo>
                  <a:lnTo>
                    <a:pt x="222" y="23"/>
                  </a:lnTo>
                  <a:lnTo>
                    <a:pt x="206" y="29"/>
                  </a:lnTo>
                  <a:lnTo>
                    <a:pt x="193" y="35"/>
                  </a:lnTo>
                  <a:lnTo>
                    <a:pt x="184" y="40"/>
                  </a:lnTo>
                  <a:lnTo>
                    <a:pt x="175" y="46"/>
                  </a:lnTo>
                  <a:lnTo>
                    <a:pt x="175" y="46"/>
                  </a:lnTo>
                  <a:close/>
                </a:path>
              </a:pathLst>
            </a:custGeom>
            <a:solidFill>
              <a:schemeClr val="tx1"/>
            </a:solidFill>
            <a:ln w="7938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63" name="Freeform 34">
              <a:extLst>
                <a:ext uri="{FF2B5EF4-FFF2-40B4-BE49-F238E27FC236}">
                  <a16:creationId xmlns:a16="http://schemas.microsoft.com/office/drawing/2014/main" id="{E34DDE58-D81A-48E6-B15E-F3D2FE6E316B}"/>
                </a:ext>
              </a:extLst>
            </p:cNvPr>
            <p:cNvSpPr>
              <a:spLocks/>
            </p:cNvSpPr>
            <p:nvPr/>
          </p:nvSpPr>
          <p:spPr bwMode="auto">
            <a:xfrm rot="18911419">
              <a:off x="3131649" y="2113057"/>
              <a:ext cx="195630" cy="339187"/>
            </a:xfrm>
            <a:custGeom>
              <a:avLst/>
              <a:gdLst>
                <a:gd name="T0" fmla="*/ 379 w 819"/>
                <a:gd name="T1" fmla="*/ 1 h 1420"/>
                <a:gd name="T2" fmla="*/ 283 w 819"/>
                <a:gd name="T3" fmla="*/ 8 h 1420"/>
                <a:gd name="T4" fmla="*/ 231 w 819"/>
                <a:gd name="T5" fmla="*/ 62 h 1420"/>
                <a:gd name="T6" fmla="*/ 213 w 819"/>
                <a:gd name="T7" fmla="*/ 146 h 1420"/>
                <a:gd name="T8" fmla="*/ 208 w 819"/>
                <a:gd name="T9" fmla="*/ 283 h 1420"/>
                <a:gd name="T10" fmla="*/ 203 w 819"/>
                <a:gd name="T11" fmla="*/ 355 h 1420"/>
                <a:gd name="T12" fmla="*/ 184 w 819"/>
                <a:gd name="T13" fmla="*/ 418 h 1420"/>
                <a:gd name="T14" fmla="*/ 182 w 819"/>
                <a:gd name="T15" fmla="*/ 486 h 1420"/>
                <a:gd name="T16" fmla="*/ 161 w 819"/>
                <a:gd name="T17" fmla="*/ 511 h 1420"/>
                <a:gd name="T18" fmla="*/ 72 w 819"/>
                <a:gd name="T19" fmla="*/ 392 h 1420"/>
                <a:gd name="T20" fmla="*/ 38 w 819"/>
                <a:gd name="T21" fmla="*/ 361 h 1420"/>
                <a:gd name="T22" fmla="*/ 17 w 819"/>
                <a:gd name="T23" fmla="*/ 361 h 1420"/>
                <a:gd name="T24" fmla="*/ 4 w 819"/>
                <a:gd name="T25" fmla="*/ 414 h 1420"/>
                <a:gd name="T26" fmla="*/ 11 w 819"/>
                <a:gd name="T27" fmla="*/ 462 h 1420"/>
                <a:gd name="T28" fmla="*/ 35 w 819"/>
                <a:gd name="T29" fmla="*/ 481 h 1420"/>
                <a:gd name="T30" fmla="*/ 73 w 819"/>
                <a:gd name="T31" fmla="*/ 493 h 1420"/>
                <a:gd name="T32" fmla="*/ 121 w 819"/>
                <a:gd name="T33" fmla="*/ 633 h 1420"/>
                <a:gd name="T34" fmla="*/ 75 w 819"/>
                <a:gd name="T35" fmla="*/ 616 h 1420"/>
                <a:gd name="T36" fmla="*/ 27 w 819"/>
                <a:gd name="T37" fmla="*/ 592 h 1420"/>
                <a:gd name="T38" fmla="*/ 7 w 819"/>
                <a:gd name="T39" fmla="*/ 610 h 1420"/>
                <a:gd name="T40" fmla="*/ 11 w 819"/>
                <a:gd name="T41" fmla="*/ 683 h 1420"/>
                <a:gd name="T42" fmla="*/ 61 w 819"/>
                <a:gd name="T43" fmla="*/ 743 h 1420"/>
                <a:gd name="T44" fmla="*/ 101 w 819"/>
                <a:gd name="T45" fmla="*/ 819 h 1420"/>
                <a:gd name="T46" fmla="*/ 146 w 819"/>
                <a:gd name="T47" fmla="*/ 872 h 1420"/>
                <a:gd name="T48" fmla="*/ 208 w 819"/>
                <a:gd name="T49" fmla="*/ 855 h 1420"/>
                <a:gd name="T50" fmla="*/ 244 w 819"/>
                <a:gd name="T51" fmla="*/ 855 h 1420"/>
                <a:gd name="T52" fmla="*/ 293 w 819"/>
                <a:gd name="T53" fmla="*/ 912 h 1420"/>
                <a:gd name="T54" fmla="*/ 428 w 819"/>
                <a:gd name="T55" fmla="*/ 1166 h 1420"/>
                <a:gd name="T56" fmla="*/ 390 w 819"/>
                <a:gd name="T57" fmla="*/ 1220 h 1420"/>
                <a:gd name="T58" fmla="*/ 325 w 819"/>
                <a:gd name="T59" fmla="*/ 1236 h 1420"/>
                <a:gd name="T60" fmla="*/ 328 w 819"/>
                <a:gd name="T61" fmla="*/ 1280 h 1420"/>
                <a:gd name="T62" fmla="*/ 407 w 819"/>
                <a:gd name="T63" fmla="*/ 1315 h 1420"/>
                <a:gd name="T64" fmla="*/ 544 w 819"/>
                <a:gd name="T65" fmla="*/ 1358 h 1420"/>
                <a:gd name="T66" fmla="*/ 617 w 819"/>
                <a:gd name="T67" fmla="*/ 1415 h 1420"/>
                <a:gd name="T68" fmla="*/ 647 w 819"/>
                <a:gd name="T69" fmla="*/ 1418 h 1420"/>
                <a:gd name="T70" fmla="*/ 700 w 819"/>
                <a:gd name="T71" fmla="*/ 1352 h 1420"/>
                <a:gd name="T72" fmla="*/ 717 w 819"/>
                <a:gd name="T73" fmla="*/ 1356 h 1420"/>
                <a:gd name="T74" fmla="*/ 716 w 819"/>
                <a:gd name="T75" fmla="*/ 1314 h 1420"/>
                <a:gd name="T76" fmla="*/ 648 w 819"/>
                <a:gd name="T77" fmla="*/ 1184 h 1420"/>
                <a:gd name="T78" fmla="*/ 578 w 819"/>
                <a:gd name="T79" fmla="*/ 1038 h 1420"/>
                <a:gd name="T80" fmla="*/ 538 w 819"/>
                <a:gd name="T81" fmla="*/ 940 h 1420"/>
                <a:gd name="T82" fmla="*/ 526 w 819"/>
                <a:gd name="T83" fmla="*/ 834 h 1420"/>
                <a:gd name="T84" fmla="*/ 576 w 819"/>
                <a:gd name="T85" fmla="*/ 773 h 1420"/>
                <a:gd name="T86" fmla="*/ 708 w 819"/>
                <a:gd name="T87" fmla="*/ 675 h 1420"/>
                <a:gd name="T88" fmla="*/ 807 w 819"/>
                <a:gd name="T89" fmla="*/ 610 h 1420"/>
                <a:gd name="T90" fmla="*/ 814 w 819"/>
                <a:gd name="T91" fmla="*/ 565 h 1420"/>
                <a:gd name="T92" fmla="*/ 757 w 819"/>
                <a:gd name="T93" fmla="*/ 485 h 1420"/>
                <a:gd name="T94" fmla="*/ 661 w 819"/>
                <a:gd name="T95" fmla="*/ 427 h 1420"/>
                <a:gd name="T96" fmla="*/ 720 w 819"/>
                <a:gd name="T97" fmla="*/ 398 h 1420"/>
                <a:gd name="T98" fmla="*/ 740 w 819"/>
                <a:gd name="T99" fmla="*/ 381 h 1420"/>
                <a:gd name="T100" fmla="*/ 751 w 819"/>
                <a:gd name="T101" fmla="*/ 310 h 1420"/>
                <a:gd name="T102" fmla="*/ 672 w 819"/>
                <a:gd name="T103" fmla="*/ 173 h 1420"/>
                <a:gd name="T104" fmla="*/ 622 w 819"/>
                <a:gd name="T105" fmla="*/ 136 h 1420"/>
                <a:gd name="T106" fmla="*/ 522 w 819"/>
                <a:gd name="T107" fmla="*/ 93 h 1420"/>
                <a:gd name="T108" fmla="*/ 442 w 819"/>
                <a:gd name="T109" fmla="*/ 16 h 1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19" h="1420">
                  <a:moveTo>
                    <a:pt x="422" y="11"/>
                  </a:moveTo>
                  <a:lnTo>
                    <a:pt x="422" y="11"/>
                  </a:lnTo>
                  <a:lnTo>
                    <a:pt x="411" y="7"/>
                  </a:lnTo>
                  <a:lnTo>
                    <a:pt x="402" y="5"/>
                  </a:lnTo>
                  <a:lnTo>
                    <a:pt x="392" y="2"/>
                  </a:lnTo>
                  <a:lnTo>
                    <a:pt x="379" y="1"/>
                  </a:lnTo>
                  <a:lnTo>
                    <a:pt x="361" y="0"/>
                  </a:lnTo>
                  <a:lnTo>
                    <a:pt x="339" y="0"/>
                  </a:lnTo>
                  <a:lnTo>
                    <a:pt x="311" y="1"/>
                  </a:lnTo>
                  <a:lnTo>
                    <a:pt x="311" y="1"/>
                  </a:lnTo>
                  <a:lnTo>
                    <a:pt x="297" y="4"/>
                  </a:lnTo>
                  <a:lnTo>
                    <a:pt x="283" y="8"/>
                  </a:lnTo>
                  <a:lnTo>
                    <a:pt x="272" y="13"/>
                  </a:lnTo>
                  <a:lnTo>
                    <a:pt x="261" y="21"/>
                  </a:lnTo>
                  <a:lnTo>
                    <a:pt x="252" y="31"/>
                  </a:lnTo>
                  <a:lnTo>
                    <a:pt x="244" y="39"/>
                  </a:lnTo>
                  <a:lnTo>
                    <a:pt x="238" y="51"/>
                  </a:lnTo>
                  <a:lnTo>
                    <a:pt x="231" y="62"/>
                  </a:lnTo>
                  <a:lnTo>
                    <a:pt x="226" y="73"/>
                  </a:lnTo>
                  <a:lnTo>
                    <a:pt x="223" y="85"/>
                  </a:lnTo>
                  <a:lnTo>
                    <a:pt x="217" y="107"/>
                  </a:lnTo>
                  <a:lnTo>
                    <a:pt x="213" y="128"/>
                  </a:lnTo>
                  <a:lnTo>
                    <a:pt x="213" y="146"/>
                  </a:lnTo>
                  <a:lnTo>
                    <a:pt x="213" y="146"/>
                  </a:lnTo>
                  <a:lnTo>
                    <a:pt x="213" y="199"/>
                  </a:lnTo>
                  <a:lnTo>
                    <a:pt x="214" y="235"/>
                  </a:lnTo>
                  <a:lnTo>
                    <a:pt x="214" y="235"/>
                  </a:lnTo>
                  <a:lnTo>
                    <a:pt x="213" y="248"/>
                  </a:lnTo>
                  <a:lnTo>
                    <a:pt x="210" y="266"/>
                  </a:lnTo>
                  <a:lnTo>
                    <a:pt x="208" y="283"/>
                  </a:lnTo>
                  <a:lnTo>
                    <a:pt x="207" y="302"/>
                  </a:lnTo>
                  <a:lnTo>
                    <a:pt x="207" y="302"/>
                  </a:lnTo>
                  <a:lnTo>
                    <a:pt x="207" y="328"/>
                  </a:lnTo>
                  <a:lnTo>
                    <a:pt x="205" y="340"/>
                  </a:lnTo>
                  <a:lnTo>
                    <a:pt x="203" y="355"/>
                  </a:lnTo>
                  <a:lnTo>
                    <a:pt x="203" y="355"/>
                  </a:lnTo>
                  <a:lnTo>
                    <a:pt x="198" y="371"/>
                  </a:lnTo>
                  <a:lnTo>
                    <a:pt x="193" y="386"/>
                  </a:lnTo>
                  <a:lnTo>
                    <a:pt x="188" y="401"/>
                  </a:lnTo>
                  <a:lnTo>
                    <a:pt x="186" y="409"/>
                  </a:lnTo>
                  <a:lnTo>
                    <a:pt x="184" y="418"/>
                  </a:lnTo>
                  <a:lnTo>
                    <a:pt x="184" y="418"/>
                  </a:lnTo>
                  <a:lnTo>
                    <a:pt x="184" y="428"/>
                  </a:lnTo>
                  <a:lnTo>
                    <a:pt x="184" y="438"/>
                  </a:lnTo>
                  <a:lnTo>
                    <a:pt x="186" y="458"/>
                  </a:lnTo>
                  <a:lnTo>
                    <a:pt x="186" y="467"/>
                  </a:lnTo>
                  <a:lnTo>
                    <a:pt x="184" y="476"/>
                  </a:lnTo>
                  <a:lnTo>
                    <a:pt x="182" y="486"/>
                  </a:lnTo>
                  <a:lnTo>
                    <a:pt x="177" y="495"/>
                  </a:lnTo>
                  <a:lnTo>
                    <a:pt x="177" y="495"/>
                  </a:lnTo>
                  <a:lnTo>
                    <a:pt x="168" y="508"/>
                  </a:lnTo>
                  <a:lnTo>
                    <a:pt x="165" y="512"/>
                  </a:lnTo>
                  <a:lnTo>
                    <a:pt x="162" y="512"/>
                  </a:lnTo>
                  <a:lnTo>
                    <a:pt x="161" y="511"/>
                  </a:lnTo>
                  <a:lnTo>
                    <a:pt x="157" y="507"/>
                  </a:lnTo>
                  <a:lnTo>
                    <a:pt x="148" y="495"/>
                  </a:lnTo>
                  <a:lnTo>
                    <a:pt x="148" y="495"/>
                  </a:lnTo>
                  <a:lnTo>
                    <a:pt x="98" y="427"/>
                  </a:lnTo>
                  <a:lnTo>
                    <a:pt x="98" y="427"/>
                  </a:lnTo>
                  <a:lnTo>
                    <a:pt x="72" y="392"/>
                  </a:lnTo>
                  <a:lnTo>
                    <a:pt x="56" y="373"/>
                  </a:lnTo>
                  <a:lnTo>
                    <a:pt x="50" y="367"/>
                  </a:lnTo>
                  <a:lnTo>
                    <a:pt x="45" y="365"/>
                  </a:lnTo>
                  <a:lnTo>
                    <a:pt x="45" y="365"/>
                  </a:lnTo>
                  <a:lnTo>
                    <a:pt x="41" y="364"/>
                  </a:lnTo>
                  <a:lnTo>
                    <a:pt x="38" y="361"/>
                  </a:lnTo>
                  <a:lnTo>
                    <a:pt x="35" y="357"/>
                  </a:lnTo>
                  <a:lnTo>
                    <a:pt x="31" y="355"/>
                  </a:lnTo>
                  <a:lnTo>
                    <a:pt x="27" y="354"/>
                  </a:lnTo>
                  <a:lnTo>
                    <a:pt x="25" y="354"/>
                  </a:lnTo>
                  <a:lnTo>
                    <a:pt x="22" y="355"/>
                  </a:lnTo>
                  <a:lnTo>
                    <a:pt x="17" y="361"/>
                  </a:lnTo>
                  <a:lnTo>
                    <a:pt x="11" y="371"/>
                  </a:lnTo>
                  <a:lnTo>
                    <a:pt x="11" y="371"/>
                  </a:lnTo>
                  <a:lnTo>
                    <a:pt x="7" y="377"/>
                  </a:lnTo>
                  <a:lnTo>
                    <a:pt x="6" y="385"/>
                  </a:lnTo>
                  <a:lnTo>
                    <a:pt x="4" y="399"/>
                  </a:lnTo>
                  <a:lnTo>
                    <a:pt x="4" y="414"/>
                  </a:lnTo>
                  <a:lnTo>
                    <a:pt x="5" y="429"/>
                  </a:lnTo>
                  <a:lnTo>
                    <a:pt x="6" y="441"/>
                  </a:lnTo>
                  <a:lnTo>
                    <a:pt x="9" y="451"/>
                  </a:lnTo>
                  <a:lnTo>
                    <a:pt x="11" y="460"/>
                  </a:lnTo>
                  <a:lnTo>
                    <a:pt x="11" y="460"/>
                  </a:lnTo>
                  <a:lnTo>
                    <a:pt x="11" y="462"/>
                  </a:lnTo>
                  <a:lnTo>
                    <a:pt x="14" y="467"/>
                  </a:lnTo>
                  <a:lnTo>
                    <a:pt x="16" y="471"/>
                  </a:lnTo>
                  <a:lnTo>
                    <a:pt x="20" y="475"/>
                  </a:lnTo>
                  <a:lnTo>
                    <a:pt x="26" y="479"/>
                  </a:lnTo>
                  <a:lnTo>
                    <a:pt x="35" y="481"/>
                  </a:lnTo>
                  <a:lnTo>
                    <a:pt x="35" y="481"/>
                  </a:lnTo>
                  <a:lnTo>
                    <a:pt x="43" y="484"/>
                  </a:lnTo>
                  <a:lnTo>
                    <a:pt x="50" y="485"/>
                  </a:lnTo>
                  <a:lnTo>
                    <a:pt x="61" y="487"/>
                  </a:lnTo>
                  <a:lnTo>
                    <a:pt x="64" y="488"/>
                  </a:lnTo>
                  <a:lnTo>
                    <a:pt x="68" y="490"/>
                  </a:lnTo>
                  <a:lnTo>
                    <a:pt x="73" y="493"/>
                  </a:lnTo>
                  <a:lnTo>
                    <a:pt x="78" y="500"/>
                  </a:lnTo>
                  <a:lnTo>
                    <a:pt x="78" y="500"/>
                  </a:lnTo>
                  <a:lnTo>
                    <a:pt x="93" y="521"/>
                  </a:lnTo>
                  <a:lnTo>
                    <a:pt x="110" y="549"/>
                  </a:lnTo>
                  <a:lnTo>
                    <a:pt x="131" y="586"/>
                  </a:lnTo>
                  <a:lnTo>
                    <a:pt x="121" y="633"/>
                  </a:lnTo>
                  <a:lnTo>
                    <a:pt x="121" y="633"/>
                  </a:lnTo>
                  <a:lnTo>
                    <a:pt x="114" y="632"/>
                  </a:lnTo>
                  <a:lnTo>
                    <a:pt x="103" y="628"/>
                  </a:lnTo>
                  <a:lnTo>
                    <a:pt x="85" y="622"/>
                  </a:lnTo>
                  <a:lnTo>
                    <a:pt x="85" y="622"/>
                  </a:lnTo>
                  <a:lnTo>
                    <a:pt x="75" y="616"/>
                  </a:lnTo>
                  <a:lnTo>
                    <a:pt x="66" y="610"/>
                  </a:lnTo>
                  <a:lnTo>
                    <a:pt x="56" y="602"/>
                  </a:lnTo>
                  <a:lnTo>
                    <a:pt x="46" y="597"/>
                  </a:lnTo>
                  <a:lnTo>
                    <a:pt x="37" y="594"/>
                  </a:lnTo>
                  <a:lnTo>
                    <a:pt x="32" y="592"/>
                  </a:lnTo>
                  <a:lnTo>
                    <a:pt x="27" y="592"/>
                  </a:lnTo>
                  <a:lnTo>
                    <a:pt x="24" y="594"/>
                  </a:lnTo>
                  <a:lnTo>
                    <a:pt x="19" y="596"/>
                  </a:lnTo>
                  <a:lnTo>
                    <a:pt x="15" y="599"/>
                  </a:lnTo>
                  <a:lnTo>
                    <a:pt x="11" y="604"/>
                  </a:lnTo>
                  <a:lnTo>
                    <a:pt x="11" y="604"/>
                  </a:lnTo>
                  <a:lnTo>
                    <a:pt x="7" y="610"/>
                  </a:lnTo>
                  <a:lnTo>
                    <a:pt x="5" y="616"/>
                  </a:lnTo>
                  <a:lnTo>
                    <a:pt x="1" y="628"/>
                  </a:lnTo>
                  <a:lnTo>
                    <a:pt x="0" y="642"/>
                  </a:lnTo>
                  <a:lnTo>
                    <a:pt x="1" y="655"/>
                  </a:lnTo>
                  <a:lnTo>
                    <a:pt x="5" y="669"/>
                  </a:lnTo>
                  <a:lnTo>
                    <a:pt x="11" y="683"/>
                  </a:lnTo>
                  <a:lnTo>
                    <a:pt x="19" y="694"/>
                  </a:lnTo>
                  <a:lnTo>
                    <a:pt x="28" y="705"/>
                  </a:lnTo>
                  <a:lnTo>
                    <a:pt x="28" y="705"/>
                  </a:lnTo>
                  <a:lnTo>
                    <a:pt x="40" y="715"/>
                  </a:lnTo>
                  <a:lnTo>
                    <a:pt x="50" y="728"/>
                  </a:lnTo>
                  <a:lnTo>
                    <a:pt x="61" y="743"/>
                  </a:lnTo>
                  <a:lnTo>
                    <a:pt x="69" y="757"/>
                  </a:lnTo>
                  <a:lnTo>
                    <a:pt x="84" y="782"/>
                  </a:lnTo>
                  <a:lnTo>
                    <a:pt x="90" y="792"/>
                  </a:lnTo>
                  <a:lnTo>
                    <a:pt x="90" y="792"/>
                  </a:lnTo>
                  <a:lnTo>
                    <a:pt x="95" y="805"/>
                  </a:lnTo>
                  <a:lnTo>
                    <a:pt x="101" y="819"/>
                  </a:lnTo>
                  <a:lnTo>
                    <a:pt x="110" y="835"/>
                  </a:lnTo>
                  <a:lnTo>
                    <a:pt x="120" y="851"/>
                  </a:lnTo>
                  <a:lnTo>
                    <a:pt x="126" y="857"/>
                  </a:lnTo>
                  <a:lnTo>
                    <a:pt x="132" y="863"/>
                  </a:lnTo>
                  <a:lnTo>
                    <a:pt x="139" y="868"/>
                  </a:lnTo>
                  <a:lnTo>
                    <a:pt x="146" y="872"/>
                  </a:lnTo>
                  <a:lnTo>
                    <a:pt x="153" y="873"/>
                  </a:lnTo>
                  <a:lnTo>
                    <a:pt x="161" y="872"/>
                  </a:lnTo>
                  <a:lnTo>
                    <a:pt x="161" y="872"/>
                  </a:lnTo>
                  <a:lnTo>
                    <a:pt x="176" y="868"/>
                  </a:lnTo>
                  <a:lnTo>
                    <a:pt x="188" y="865"/>
                  </a:lnTo>
                  <a:lnTo>
                    <a:pt x="208" y="855"/>
                  </a:lnTo>
                  <a:lnTo>
                    <a:pt x="215" y="851"/>
                  </a:lnTo>
                  <a:lnTo>
                    <a:pt x="221" y="848"/>
                  </a:lnTo>
                  <a:lnTo>
                    <a:pt x="226" y="847"/>
                  </a:lnTo>
                  <a:lnTo>
                    <a:pt x="233" y="848"/>
                  </a:lnTo>
                  <a:lnTo>
                    <a:pt x="233" y="848"/>
                  </a:lnTo>
                  <a:lnTo>
                    <a:pt x="244" y="855"/>
                  </a:lnTo>
                  <a:lnTo>
                    <a:pt x="251" y="861"/>
                  </a:lnTo>
                  <a:lnTo>
                    <a:pt x="260" y="867"/>
                  </a:lnTo>
                  <a:lnTo>
                    <a:pt x="268" y="876"/>
                  </a:lnTo>
                  <a:lnTo>
                    <a:pt x="277" y="886"/>
                  </a:lnTo>
                  <a:lnTo>
                    <a:pt x="286" y="898"/>
                  </a:lnTo>
                  <a:lnTo>
                    <a:pt x="293" y="912"/>
                  </a:lnTo>
                  <a:lnTo>
                    <a:pt x="293" y="912"/>
                  </a:lnTo>
                  <a:lnTo>
                    <a:pt x="322" y="966"/>
                  </a:lnTo>
                  <a:lnTo>
                    <a:pt x="365" y="1046"/>
                  </a:lnTo>
                  <a:lnTo>
                    <a:pt x="406" y="1123"/>
                  </a:lnTo>
                  <a:lnTo>
                    <a:pt x="419" y="1150"/>
                  </a:lnTo>
                  <a:lnTo>
                    <a:pt x="428" y="1166"/>
                  </a:lnTo>
                  <a:lnTo>
                    <a:pt x="428" y="1166"/>
                  </a:lnTo>
                  <a:lnTo>
                    <a:pt x="449" y="1226"/>
                  </a:lnTo>
                  <a:lnTo>
                    <a:pt x="449" y="1226"/>
                  </a:lnTo>
                  <a:lnTo>
                    <a:pt x="430" y="1223"/>
                  </a:lnTo>
                  <a:lnTo>
                    <a:pt x="412" y="1221"/>
                  </a:lnTo>
                  <a:lnTo>
                    <a:pt x="390" y="1220"/>
                  </a:lnTo>
                  <a:lnTo>
                    <a:pt x="366" y="1220"/>
                  </a:lnTo>
                  <a:lnTo>
                    <a:pt x="356" y="1221"/>
                  </a:lnTo>
                  <a:lnTo>
                    <a:pt x="346" y="1223"/>
                  </a:lnTo>
                  <a:lnTo>
                    <a:pt x="338" y="1226"/>
                  </a:lnTo>
                  <a:lnTo>
                    <a:pt x="330" y="1229"/>
                  </a:lnTo>
                  <a:lnTo>
                    <a:pt x="325" y="1236"/>
                  </a:lnTo>
                  <a:lnTo>
                    <a:pt x="323" y="1242"/>
                  </a:lnTo>
                  <a:lnTo>
                    <a:pt x="323" y="1242"/>
                  </a:lnTo>
                  <a:lnTo>
                    <a:pt x="320" y="1254"/>
                  </a:lnTo>
                  <a:lnTo>
                    <a:pt x="320" y="1265"/>
                  </a:lnTo>
                  <a:lnTo>
                    <a:pt x="323" y="1274"/>
                  </a:lnTo>
                  <a:lnTo>
                    <a:pt x="328" y="1280"/>
                  </a:lnTo>
                  <a:lnTo>
                    <a:pt x="334" y="1286"/>
                  </a:lnTo>
                  <a:lnTo>
                    <a:pt x="344" y="1291"/>
                  </a:lnTo>
                  <a:lnTo>
                    <a:pt x="369" y="1302"/>
                  </a:lnTo>
                  <a:lnTo>
                    <a:pt x="369" y="1302"/>
                  </a:lnTo>
                  <a:lnTo>
                    <a:pt x="385" y="1309"/>
                  </a:lnTo>
                  <a:lnTo>
                    <a:pt x="407" y="1315"/>
                  </a:lnTo>
                  <a:lnTo>
                    <a:pt x="456" y="1327"/>
                  </a:lnTo>
                  <a:lnTo>
                    <a:pt x="482" y="1335"/>
                  </a:lnTo>
                  <a:lnTo>
                    <a:pt x="507" y="1342"/>
                  </a:lnTo>
                  <a:lnTo>
                    <a:pt x="527" y="1349"/>
                  </a:lnTo>
                  <a:lnTo>
                    <a:pt x="537" y="1353"/>
                  </a:lnTo>
                  <a:lnTo>
                    <a:pt x="544" y="1358"/>
                  </a:lnTo>
                  <a:lnTo>
                    <a:pt x="544" y="1358"/>
                  </a:lnTo>
                  <a:lnTo>
                    <a:pt x="558" y="1368"/>
                  </a:lnTo>
                  <a:lnTo>
                    <a:pt x="571" y="1379"/>
                  </a:lnTo>
                  <a:lnTo>
                    <a:pt x="597" y="1401"/>
                  </a:lnTo>
                  <a:lnTo>
                    <a:pt x="611" y="1411"/>
                  </a:lnTo>
                  <a:lnTo>
                    <a:pt x="617" y="1415"/>
                  </a:lnTo>
                  <a:lnTo>
                    <a:pt x="623" y="1418"/>
                  </a:lnTo>
                  <a:lnTo>
                    <a:pt x="630" y="1420"/>
                  </a:lnTo>
                  <a:lnTo>
                    <a:pt x="636" y="1420"/>
                  </a:lnTo>
                  <a:lnTo>
                    <a:pt x="641" y="1419"/>
                  </a:lnTo>
                  <a:lnTo>
                    <a:pt x="647" y="1418"/>
                  </a:lnTo>
                  <a:lnTo>
                    <a:pt x="647" y="1418"/>
                  </a:lnTo>
                  <a:lnTo>
                    <a:pt x="657" y="1410"/>
                  </a:lnTo>
                  <a:lnTo>
                    <a:pt x="667" y="1400"/>
                  </a:lnTo>
                  <a:lnTo>
                    <a:pt x="677" y="1390"/>
                  </a:lnTo>
                  <a:lnTo>
                    <a:pt x="684" y="1379"/>
                  </a:lnTo>
                  <a:lnTo>
                    <a:pt x="695" y="1361"/>
                  </a:lnTo>
                  <a:lnTo>
                    <a:pt x="700" y="1352"/>
                  </a:lnTo>
                  <a:lnTo>
                    <a:pt x="700" y="1352"/>
                  </a:lnTo>
                  <a:lnTo>
                    <a:pt x="704" y="1354"/>
                  </a:lnTo>
                  <a:lnTo>
                    <a:pt x="708" y="1357"/>
                  </a:lnTo>
                  <a:lnTo>
                    <a:pt x="711" y="1358"/>
                  </a:lnTo>
                  <a:lnTo>
                    <a:pt x="715" y="1357"/>
                  </a:lnTo>
                  <a:lnTo>
                    <a:pt x="717" y="1356"/>
                  </a:lnTo>
                  <a:lnTo>
                    <a:pt x="719" y="1353"/>
                  </a:lnTo>
                  <a:lnTo>
                    <a:pt x="720" y="1345"/>
                  </a:lnTo>
                  <a:lnTo>
                    <a:pt x="720" y="1331"/>
                  </a:lnTo>
                  <a:lnTo>
                    <a:pt x="720" y="1331"/>
                  </a:lnTo>
                  <a:lnTo>
                    <a:pt x="719" y="1322"/>
                  </a:lnTo>
                  <a:lnTo>
                    <a:pt x="716" y="1314"/>
                  </a:lnTo>
                  <a:lnTo>
                    <a:pt x="709" y="1295"/>
                  </a:lnTo>
                  <a:lnTo>
                    <a:pt x="700" y="1278"/>
                  </a:lnTo>
                  <a:lnTo>
                    <a:pt x="690" y="1259"/>
                  </a:lnTo>
                  <a:lnTo>
                    <a:pt x="668" y="1221"/>
                  </a:lnTo>
                  <a:lnTo>
                    <a:pt x="657" y="1202"/>
                  </a:lnTo>
                  <a:lnTo>
                    <a:pt x="648" y="1184"/>
                  </a:lnTo>
                  <a:lnTo>
                    <a:pt x="648" y="1184"/>
                  </a:lnTo>
                  <a:lnTo>
                    <a:pt x="631" y="1147"/>
                  </a:lnTo>
                  <a:lnTo>
                    <a:pt x="611" y="1109"/>
                  </a:lnTo>
                  <a:lnTo>
                    <a:pt x="593" y="1072"/>
                  </a:lnTo>
                  <a:lnTo>
                    <a:pt x="584" y="1055"/>
                  </a:lnTo>
                  <a:lnTo>
                    <a:pt x="578" y="1038"/>
                  </a:lnTo>
                  <a:lnTo>
                    <a:pt x="578" y="1038"/>
                  </a:lnTo>
                  <a:lnTo>
                    <a:pt x="565" y="1009"/>
                  </a:lnTo>
                  <a:lnTo>
                    <a:pt x="554" y="985"/>
                  </a:lnTo>
                  <a:lnTo>
                    <a:pt x="544" y="962"/>
                  </a:lnTo>
                  <a:lnTo>
                    <a:pt x="541" y="951"/>
                  </a:lnTo>
                  <a:lnTo>
                    <a:pt x="538" y="940"/>
                  </a:lnTo>
                  <a:lnTo>
                    <a:pt x="538" y="940"/>
                  </a:lnTo>
                  <a:lnTo>
                    <a:pt x="533" y="912"/>
                  </a:lnTo>
                  <a:lnTo>
                    <a:pt x="528" y="877"/>
                  </a:lnTo>
                  <a:lnTo>
                    <a:pt x="527" y="861"/>
                  </a:lnTo>
                  <a:lnTo>
                    <a:pt x="526" y="846"/>
                  </a:lnTo>
                  <a:lnTo>
                    <a:pt x="526" y="834"/>
                  </a:lnTo>
                  <a:lnTo>
                    <a:pt x="528" y="825"/>
                  </a:lnTo>
                  <a:lnTo>
                    <a:pt x="528" y="825"/>
                  </a:lnTo>
                  <a:lnTo>
                    <a:pt x="531" y="820"/>
                  </a:lnTo>
                  <a:lnTo>
                    <a:pt x="536" y="814"/>
                  </a:lnTo>
                  <a:lnTo>
                    <a:pt x="553" y="796"/>
                  </a:lnTo>
                  <a:lnTo>
                    <a:pt x="576" y="773"/>
                  </a:lnTo>
                  <a:lnTo>
                    <a:pt x="605" y="748"/>
                  </a:lnTo>
                  <a:lnTo>
                    <a:pt x="633" y="724"/>
                  </a:lnTo>
                  <a:lnTo>
                    <a:pt x="663" y="702"/>
                  </a:lnTo>
                  <a:lnTo>
                    <a:pt x="688" y="685"/>
                  </a:lnTo>
                  <a:lnTo>
                    <a:pt x="699" y="679"/>
                  </a:lnTo>
                  <a:lnTo>
                    <a:pt x="708" y="675"/>
                  </a:lnTo>
                  <a:lnTo>
                    <a:pt x="708" y="675"/>
                  </a:lnTo>
                  <a:lnTo>
                    <a:pt x="725" y="668"/>
                  </a:lnTo>
                  <a:lnTo>
                    <a:pt x="743" y="657"/>
                  </a:lnTo>
                  <a:lnTo>
                    <a:pt x="762" y="644"/>
                  </a:lnTo>
                  <a:lnTo>
                    <a:pt x="779" y="632"/>
                  </a:lnTo>
                  <a:lnTo>
                    <a:pt x="807" y="610"/>
                  </a:lnTo>
                  <a:lnTo>
                    <a:pt x="818" y="600"/>
                  </a:lnTo>
                  <a:lnTo>
                    <a:pt x="818" y="600"/>
                  </a:lnTo>
                  <a:lnTo>
                    <a:pt x="819" y="594"/>
                  </a:lnTo>
                  <a:lnTo>
                    <a:pt x="819" y="587"/>
                  </a:lnTo>
                  <a:lnTo>
                    <a:pt x="818" y="578"/>
                  </a:lnTo>
                  <a:lnTo>
                    <a:pt x="814" y="565"/>
                  </a:lnTo>
                  <a:lnTo>
                    <a:pt x="808" y="552"/>
                  </a:lnTo>
                  <a:lnTo>
                    <a:pt x="799" y="535"/>
                  </a:lnTo>
                  <a:lnTo>
                    <a:pt x="787" y="517"/>
                  </a:lnTo>
                  <a:lnTo>
                    <a:pt x="787" y="517"/>
                  </a:lnTo>
                  <a:lnTo>
                    <a:pt x="772" y="500"/>
                  </a:lnTo>
                  <a:lnTo>
                    <a:pt x="757" y="485"/>
                  </a:lnTo>
                  <a:lnTo>
                    <a:pt x="742" y="472"/>
                  </a:lnTo>
                  <a:lnTo>
                    <a:pt x="729" y="464"/>
                  </a:lnTo>
                  <a:lnTo>
                    <a:pt x="717" y="456"/>
                  </a:lnTo>
                  <a:lnTo>
                    <a:pt x="708" y="451"/>
                  </a:lnTo>
                  <a:lnTo>
                    <a:pt x="700" y="448"/>
                  </a:lnTo>
                  <a:lnTo>
                    <a:pt x="661" y="427"/>
                  </a:lnTo>
                  <a:lnTo>
                    <a:pt x="678" y="394"/>
                  </a:lnTo>
                  <a:lnTo>
                    <a:pt x="678" y="394"/>
                  </a:lnTo>
                  <a:lnTo>
                    <a:pt x="685" y="396"/>
                  </a:lnTo>
                  <a:lnTo>
                    <a:pt x="703" y="398"/>
                  </a:lnTo>
                  <a:lnTo>
                    <a:pt x="711" y="398"/>
                  </a:lnTo>
                  <a:lnTo>
                    <a:pt x="720" y="398"/>
                  </a:lnTo>
                  <a:lnTo>
                    <a:pt x="727" y="397"/>
                  </a:lnTo>
                  <a:lnTo>
                    <a:pt x="730" y="396"/>
                  </a:lnTo>
                  <a:lnTo>
                    <a:pt x="731" y="394"/>
                  </a:lnTo>
                  <a:lnTo>
                    <a:pt x="731" y="394"/>
                  </a:lnTo>
                  <a:lnTo>
                    <a:pt x="735" y="389"/>
                  </a:lnTo>
                  <a:lnTo>
                    <a:pt x="740" y="381"/>
                  </a:lnTo>
                  <a:lnTo>
                    <a:pt x="743" y="368"/>
                  </a:lnTo>
                  <a:lnTo>
                    <a:pt x="748" y="355"/>
                  </a:lnTo>
                  <a:lnTo>
                    <a:pt x="751" y="340"/>
                  </a:lnTo>
                  <a:lnTo>
                    <a:pt x="752" y="325"/>
                  </a:lnTo>
                  <a:lnTo>
                    <a:pt x="752" y="318"/>
                  </a:lnTo>
                  <a:lnTo>
                    <a:pt x="751" y="310"/>
                  </a:lnTo>
                  <a:lnTo>
                    <a:pt x="748" y="303"/>
                  </a:lnTo>
                  <a:lnTo>
                    <a:pt x="745" y="295"/>
                  </a:lnTo>
                  <a:lnTo>
                    <a:pt x="745" y="295"/>
                  </a:lnTo>
                  <a:lnTo>
                    <a:pt x="726" y="261"/>
                  </a:lnTo>
                  <a:lnTo>
                    <a:pt x="701" y="221"/>
                  </a:lnTo>
                  <a:lnTo>
                    <a:pt x="672" y="173"/>
                  </a:lnTo>
                  <a:lnTo>
                    <a:pt x="672" y="173"/>
                  </a:lnTo>
                  <a:lnTo>
                    <a:pt x="668" y="169"/>
                  </a:lnTo>
                  <a:lnTo>
                    <a:pt x="657" y="158"/>
                  </a:lnTo>
                  <a:lnTo>
                    <a:pt x="647" y="152"/>
                  </a:lnTo>
                  <a:lnTo>
                    <a:pt x="636" y="145"/>
                  </a:lnTo>
                  <a:lnTo>
                    <a:pt x="622" y="136"/>
                  </a:lnTo>
                  <a:lnTo>
                    <a:pt x="607" y="128"/>
                  </a:lnTo>
                  <a:lnTo>
                    <a:pt x="607" y="128"/>
                  </a:lnTo>
                  <a:lnTo>
                    <a:pt x="575" y="114"/>
                  </a:lnTo>
                  <a:lnTo>
                    <a:pt x="548" y="102"/>
                  </a:lnTo>
                  <a:lnTo>
                    <a:pt x="522" y="93"/>
                  </a:lnTo>
                  <a:lnTo>
                    <a:pt x="522" y="93"/>
                  </a:lnTo>
                  <a:lnTo>
                    <a:pt x="463" y="29"/>
                  </a:lnTo>
                  <a:lnTo>
                    <a:pt x="463" y="29"/>
                  </a:lnTo>
                  <a:lnTo>
                    <a:pt x="458" y="25"/>
                  </a:lnTo>
                  <a:lnTo>
                    <a:pt x="452" y="21"/>
                  </a:lnTo>
                  <a:lnTo>
                    <a:pt x="447" y="18"/>
                  </a:lnTo>
                  <a:lnTo>
                    <a:pt x="442" y="16"/>
                  </a:lnTo>
                  <a:lnTo>
                    <a:pt x="430" y="13"/>
                  </a:lnTo>
                  <a:lnTo>
                    <a:pt x="422" y="11"/>
                  </a:lnTo>
                  <a:lnTo>
                    <a:pt x="422" y="11"/>
                  </a:lnTo>
                  <a:close/>
                </a:path>
              </a:pathLst>
            </a:custGeom>
            <a:solidFill>
              <a:schemeClr val="tx1"/>
            </a:solidFill>
            <a:ln w="7938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297" name="正方形/長方形 296">
            <a:extLst>
              <a:ext uri="{FF2B5EF4-FFF2-40B4-BE49-F238E27FC236}">
                <a16:creationId xmlns:a16="http://schemas.microsoft.com/office/drawing/2014/main" id="{65617DA1-3F38-435D-AC02-F2C308338371}"/>
              </a:ext>
            </a:extLst>
          </p:cNvPr>
          <p:cNvSpPr/>
          <p:nvPr/>
        </p:nvSpPr>
        <p:spPr>
          <a:xfrm>
            <a:off x="714375" y="5141594"/>
            <a:ext cx="10448925" cy="105633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98" name="図 297">
            <a:extLst>
              <a:ext uri="{FF2B5EF4-FFF2-40B4-BE49-F238E27FC236}">
                <a16:creationId xmlns:a16="http://schemas.microsoft.com/office/drawing/2014/main" id="{9BE345BF-2ED1-462D-8D14-5ED428C862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8224728" y="5101226"/>
            <a:ext cx="529824" cy="794880"/>
          </a:xfrm>
          <a:prstGeom prst="rect">
            <a:avLst/>
          </a:prstGeom>
        </p:spPr>
      </p:pic>
      <p:pic>
        <p:nvPicPr>
          <p:cNvPr id="299" name="図 298">
            <a:extLst>
              <a:ext uri="{FF2B5EF4-FFF2-40B4-BE49-F238E27FC236}">
                <a16:creationId xmlns:a16="http://schemas.microsoft.com/office/drawing/2014/main" id="{8BF23173-47E1-4C82-9257-5012E19B14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5421424" y="5581671"/>
            <a:ext cx="529824" cy="794880"/>
          </a:xfrm>
          <a:prstGeom prst="rect">
            <a:avLst/>
          </a:prstGeom>
        </p:spPr>
      </p:pic>
      <p:sp>
        <p:nvSpPr>
          <p:cNvPr id="300" name="楕円 299">
            <a:extLst>
              <a:ext uri="{FF2B5EF4-FFF2-40B4-BE49-F238E27FC236}">
                <a16:creationId xmlns:a16="http://schemas.microsoft.com/office/drawing/2014/main" id="{93C7926D-87E9-4CB2-A366-85F1F85EA5BB}"/>
              </a:ext>
            </a:extLst>
          </p:cNvPr>
          <p:cNvSpPr/>
          <p:nvPr/>
        </p:nvSpPr>
        <p:spPr>
          <a:xfrm>
            <a:off x="1534090" y="4987164"/>
            <a:ext cx="36000" cy="36000"/>
          </a:xfrm>
          <a:prstGeom prst="ellipse">
            <a:avLst/>
          </a:prstGeom>
          <a:solidFill>
            <a:srgbClr val="FFC000"/>
          </a:solidFill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1" name="楕円 300">
            <a:extLst>
              <a:ext uri="{FF2B5EF4-FFF2-40B4-BE49-F238E27FC236}">
                <a16:creationId xmlns:a16="http://schemas.microsoft.com/office/drawing/2014/main" id="{2FD062A3-27F3-4043-8EB1-55CC36EA210F}"/>
              </a:ext>
            </a:extLst>
          </p:cNvPr>
          <p:cNvSpPr/>
          <p:nvPr/>
        </p:nvSpPr>
        <p:spPr>
          <a:xfrm>
            <a:off x="1815190" y="4987164"/>
            <a:ext cx="36000" cy="36000"/>
          </a:xfrm>
          <a:prstGeom prst="ellipse">
            <a:avLst/>
          </a:prstGeom>
          <a:solidFill>
            <a:srgbClr val="FFC000"/>
          </a:solidFill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2" name="楕円 301">
            <a:extLst>
              <a:ext uri="{FF2B5EF4-FFF2-40B4-BE49-F238E27FC236}">
                <a16:creationId xmlns:a16="http://schemas.microsoft.com/office/drawing/2014/main" id="{909D1E3B-1127-41AC-BBC1-2546D5B97523}"/>
              </a:ext>
            </a:extLst>
          </p:cNvPr>
          <p:cNvSpPr/>
          <p:nvPr/>
        </p:nvSpPr>
        <p:spPr>
          <a:xfrm>
            <a:off x="2040341" y="4987164"/>
            <a:ext cx="36000" cy="36000"/>
          </a:xfrm>
          <a:prstGeom prst="ellipse">
            <a:avLst/>
          </a:prstGeom>
          <a:solidFill>
            <a:srgbClr val="FFC000"/>
          </a:solidFill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3" name="楕円 302">
            <a:extLst>
              <a:ext uri="{FF2B5EF4-FFF2-40B4-BE49-F238E27FC236}">
                <a16:creationId xmlns:a16="http://schemas.microsoft.com/office/drawing/2014/main" id="{6DF3DEED-CA1F-4B0C-ACA7-8AB004B9019C}"/>
              </a:ext>
            </a:extLst>
          </p:cNvPr>
          <p:cNvSpPr/>
          <p:nvPr/>
        </p:nvSpPr>
        <p:spPr>
          <a:xfrm>
            <a:off x="2321441" y="4987164"/>
            <a:ext cx="36000" cy="36000"/>
          </a:xfrm>
          <a:prstGeom prst="ellipse">
            <a:avLst/>
          </a:prstGeom>
          <a:solidFill>
            <a:srgbClr val="FFC000"/>
          </a:solidFill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4" name="楕円 303">
            <a:extLst>
              <a:ext uri="{FF2B5EF4-FFF2-40B4-BE49-F238E27FC236}">
                <a16:creationId xmlns:a16="http://schemas.microsoft.com/office/drawing/2014/main" id="{478F5190-738E-4904-8D3E-C5249ED31840}"/>
              </a:ext>
            </a:extLst>
          </p:cNvPr>
          <p:cNvSpPr/>
          <p:nvPr/>
        </p:nvSpPr>
        <p:spPr>
          <a:xfrm>
            <a:off x="2540662" y="4987164"/>
            <a:ext cx="36000" cy="36000"/>
          </a:xfrm>
          <a:prstGeom prst="ellipse">
            <a:avLst/>
          </a:prstGeom>
          <a:solidFill>
            <a:srgbClr val="FFC000"/>
          </a:solidFill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5" name="楕円 304">
            <a:extLst>
              <a:ext uri="{FF2B5EF4-FFF2-40B4-BE49-F238E27FC236}">
                <a16:creationId xmlns:a16="http://schemas.microsoft.com/office/drawing/2014/main" id="{6A02E1D9-E4BA-4E55-866F-1FB9352B12D5}"/>
              </a:ext>
            </a:extLst>
          </p:cNvPr>
          <p:cNvSpPr/>
          <p:nvPr/>
        </p:nvSpPr>
        <p:spPr>
          <a:xfrm>
            <a:off x="2821762" y="4987164"/>
            <a:ext cx="36000" cy="36000"/>
          </a:xfrm>
          <a:prstGeom prst="ellipse">
            <a:avLst/>
          </a:prstGeom>
          <a:solidFill>
            <a:srgbClr val="FFC000"/>
          </a:solidFill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6" name="楕円 305">
            <a:extLst>
              <a:ext uri="{FF2B5EF4-FFF2-40B4-BE49-F238E27FC236}">
                <a16:creationId xmlns:a16="http://schemas.microsoft.com/office/drawing/2014/main" id="{0B4C0BB4-2ABA-4894-A356-B4F6F9F4F127}"/>
              </a:ext>
            </a:extLst>
          </p:cNvPr>
          <p:cNvSpPr/>
          <p:nvPr/>
        </p:nvSpPr>
        <p:spPr>
          <a:xfrm>
            <a:off x="3044170" y="4987164"/>
            <a:ext cx="36000" cy="36000"/>
          </a:xfrm>
          <a:prstGeom prst="ellipse">
            <a:avLst/>
          </a:prstGeom>
          <a:solidFill>
            <a:srgbClr val="FFC000"/>
          </a:solidFill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7" name="楕円 306">
            <a:extLst>
              <a:ext uri="{FF2B5EF4-FFF2-40B4-BE49-F238E27FC236}">
                <a16:creationId xmlns:a16="http://schemas.microsoft.com/office/drawing/2014/main" id="{2B8695BD-AB60-4978-B92A-E539C215CEAE}"/>
              </a:ext>
            </a:extLst>
          </p:cNvPr>
          <p:cNvSpPr/>
          <p:nvPr/>
        </p:nvSpPr>
        <p:spPr>
          <a:xfrm>
            <a:off x="3325270" y="4987164"/>
            <a:ext cx="36000" cy="36000"/>
          </a:xfrm>
          <a:prstGeom prst="ellipse">
            <a:avLst/>
          </a:prstGeom>
          <a:solidFill>
            <a:srgbClr val="FFC000"/>
          </a:solidFill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8" name="楕円 307">
            <a:extLst>
              <a:ext uri="{FF2B5EF4-FFF2-40B4-BE49-F238E27FC236}">
                <a16:creationId xmlns:a16="http://schemas.microsoft.com/office/drawing/2014/main" id="{EA16AAAF-AB70-488A-B879-BE33B8F72DB6}"/>
              </a:ext>
            </a:extLst>
          </p:cNvPr>
          <p:cNvSpPr/>
          <p:nvPr/>
        </p:nvSpPr>
        <p:spPr>
          <a:xfrm>
            <a:off x="3550421" y="4987164"/>
            <a:ext cx="36000" cy="36000"/>
          </a:xfrm>
          <a:prstGeom prst="ellipse">
            <a:avLst/>
          </a:prstGeom>
          <a:solidFill>
            <a:srgbClr val="FFC000"/>
          </a:solidFill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9" name="楕円 308">
            <a:extLst>
              <a:ext uri="{FF2B5EF4-FFF2-40B4-BE49-F238E27FC236}">
                <a16:creationId xmlns:a16="http://schemas.microsoft.com/office/drawing/2014/main" id="{9B386773-7D77-443B-A6BC-F3385A988CE8}"/>
              </a:ext>
            </a:extLst>
          </p:cNvPr>
          <p:cNvSpPr/>
          <p:nvPr/>
        </p:nvSpPr>
        <p:spPr>
          <a:xfrm>
            <a:off x="3831521" y="4987164"/>
            <a:ext cx="36000" cy="36000"/>
          </a:xfrm>
          <a:prstGeom prst="ellipse">
            <a:avLst/>
          </a:prstGeom>
          <a:solidFill>
            <a:srgbClr val="FFC000"/>
          </a:solidFill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0" name="楕円 309">
            <a:extLst>
              <a:ext uri="{FF2B5EF4-FFF2-40B4-BE49-F238E27FC236}">
                <a16:creationId xmlns:a16="http://schemas.microsoft.com/office/drawing/2014/main" id="{7387C68F-4104-4383-928D-E8E205940AC6}"/>
              </a:ext>
            </a:extLst>
          </p:cNvPr>
          <p:cNvSpPr/>
          <p:nvPr/>
        </p:nvSpPr>
        <p:spPr>
          <a:xfrm>
            <a:off x="4050742" y="4987164"/>
            <a:ext cx="36000" cy="36000"/>
          </a:xfrm>
          <a:prstGeom prst="ellipse">
            <a:avLst/>
          </a:prstGeom>
          <a:solidFill>
            <a:srgbClr val="FFC000"/>
          </a:solidFill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1" name="楕円 310">
            <a:extLst>
              <a:ext uri="{FF2B5EF4-FFF2-40B4-BE49-F238E27FC236}">
                <a16:creationId xmlns:a16="http://schemas.microsoft.com/office/drawing/2014/main" id="{437C4C4A-BEF0-4DDA-B6FB-43C86CEAD425}"/>
              </a:ext>
            </a:extLst>
          </p:cNvPr>
          <p:cNvSpPr/>
          <p:nvPr/>
        </p:nvSpPr>
        <p:spPr>
          <a:xfrm>
            <a:off x="4331842" y="4987164"/>
            <a:ext cx="36000" cy="36000"/>
          </a:xfrm>
          <a:prstGeom prst="ellipse">
            <a:avLst/>
          </a:prstGeom>
          <a:solidFill>
            <a:srgbClr val="FFC000"/>
          </a:solidFill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2" name="楕円 311">
            <a:extLst>
              <a:ext uri="{FF2B5EF4-FFF2-40B4-BE49-F238E27FC236}">
                <a16:creationId xmlns:a16="http://schemas.microsoft.com/office/drawing/2014/main" id="{43C274B7-1462-404D-B70B-323ACC1891B4}"/>
              </a:ext>
            </a:extLst>
          </p:cNvPr>
          <p:cNvSpPr/>
          <p:nvPr/>
        </p:nvSpPr>
        <p:spPr>
          <a:xfrm>
            <a:off x="4564012" y="4987164"/>
            <a:ext cx="36000" cy="36000"/>
          </a:xfrm>
          <a:prstGeom prst="ellipse">
            <a:avLst/>
          </a:prstGeom>
          <a:solidFill>
            <a:srgbClr val="FFC000"/>
          </a:solidFill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3" name="楕円 312">
            <a:extLst>
              <a:ext uri="{FF2B5EF4-FFF2-40B4-BE49-F238E27FC236}">
                <a16:creationId xmlns:a16="http://schemas.microsoft.com/office/drawing/2014/main" id="{F34E8D05-B757-4E8E-8303-5BFDDCD8F0C4}"/>
              </a:ext>
            </a:extLst>
          </p:cNvPr>
          <p:cNvSpPr/>
          <p:nvPr/>
        </p:nvSpPr>
        <p:spPr>
          <a:xfrm>
            <a:off x="4845112" y="4987164"/>
            <a:ext cx="36000" cy="36000"/>
          </a:xfrm>
          <a:prstGeom prst="ellipse">
            <a:avLst/>
          </a:prstGeom>
          <a:solidFill>
            <a:srgbClr val="FFC000"/>
          </a:solidFill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4" name="楕円 313">
            <a:extLst>
              <a:ext uri="{FF2B5EF4-FFF2-40B4-BE49-F238E27FC236}">
                <a16:creationId xmlns:a16="http://schemas.microsoft.com/office/drawing/2014/main" id="{4C6E22F9-52C0-43D9-B8FA-157F43D0FB51}"/>
              </a:ext>
            </a:extLst>
          </p:cNvPr>
          <p:cNvSpPr/>
          <p:nvPr/>
        </p:nvSpPr>
        <p:spPr>
          <a:xfrm>
            <a:off x="5070263" y="4987164"/>
            <a:ext cx="36000" cy="36000"/>
          </a:xfrm>
          <a:prstGeom prst="ellipse">
            <a:avLst/>
          </a:prstGeom>
          <a:solidFill>
            <a:srgbClr val="FFC000"/>
          </a:solidFill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5" name="楕円 314">
            <a:extLst>
              <a:ext uri="{FF2B5EF4-FFF2-40B4-BE49-F238E27FC236}">
                <a16:creationId xmlns:a16="http://schemas.microsoft.com/office/drawing/2014/main" id="{22354547-6AF0-4309-9CBC-8D5C2FFCAF87}"/>
              </a:ext>
            </a:extLst>
          </p:cNvPr>
          <p:cNvSpPr/>
          <p:nvPr/>
        </p:nvSpPr>
        <p:spPr>
          <a:xfrm>
            <a:off x="5351363" y="4987164"/>
            <a:ext cx="36000" cy="36000"/>
          </a:xfrm>
          <a:prstGeom prst="ellipse">
            <a:avLst/>
          </a:prstGeom>
          <a:solidFill>
            <a:srgbClr val="FFC000"/>
          </a:solidFill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6" name="楕円 315">
            <a:extLst>
              <a:ext uri="{FF2B5EF4-FFF2-40B4-BE49-F238E27FC236}">
                <a16:creationId xmlns:a16="http://schemas.microsoft.com/office/drawing/2014/main" id="{47C65E3A-48D0-4922-82CF-CAC052E0C156}"/>
              </a:ext>
            </a:extLst>
          </p:cNvPr>
          <p:cNvSpPr/>
          <p:nvPr/>
        </p:nvSpPr>
        <p:spPr>
          <a:xfrm>
            <a:off x="5570584" y="4987164"/>
            <a:ext cx="36000" cy="36000"/>
          </a:xfrm>
          <a:prstGeom prst="ellipse">
            <a:avLst/>
          </a:prstGeom>
          <a:solidFill>
            <a:srgbClr val="FFC000"/>
          </a:solidFill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7" name="楕円 316">
            <a:extLst>
              <a:ext uri="{FF2B5EF4-FFF2-40B4-BE49-F238E27FC236}">
                <a16:creationId xmlns:a16="http://schemas.microsoft.com/office/drawing/2014/main" id="{2720A4AF-324B-4709-8BF7-3FF701C7E1F3}"/>
              </a:ext>
            </a:extLst>
          </p:cNvPr>
          <p:cNvSpPr/>
          <p:nvPr/>
        </p:nvSpPr>
        <p:spPr>
          <a:xfrm>
            <a:off x="5851684" y="4987164"/>
            <a:ext cx="36000" cy="36000"/>
          </a:xfrm>
          <a:prstGeom prst="ellipse">
            <a:avLst/>
          </a:prstGeom>
          <a:solidFill>
            <a:srgbClr val="FFC000"/>
          </a:solidFill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8" name="楕円 317">
            <a:extLst>
              <a:ext uri="{FF2B5EF4-FFF2-40B4-BE49-F238E27FC236}">
                <a16:creationId xmlns:a16="http://schemas.microsoft.com/office/drawing/2014/main" id="{43416AE4-57F8-4852-998C-D75DF83B205C}"/>
              </a:ext>
            </a:extLst>
          </p:cNvPr>
          <p:cNvSpPr/>
          <p:nvPr/>
        </p:nvSpPr>
        <p:spPr>
          <a:xfrm>
            <a:off x="6074092" y="4987164"/>
            <a:ext cx="36000" cy="36000"/>
          </a:xfrm>
          <a:prstGeom prst="ellipse">
            <a:avLst/>
          </a:prstGeom>
          <a:solidFill>
            <a:srgbClr val="FFC000"/>
          </a:solidFill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9" name="楕円 318">
            <a:extLst>
              <a:ext uri="{FF2B5EF4-FFF2-40B4-BE49-F238E27FC236}">
                <a16:creationId xmlns:a16="http://schemas.microsoft.com/office/drawing/2014/main" id="{F1B7BD4D-4EB6-41F3-AD51-D17ACDFC4300}"/>
              </a:ext>
            </a:extLst>
          </p:cNvPr>
          <p:cNvSpPr/>
          <p:nvPr/>
        </p:nvSpPr>
        <p:spPr>
          <a:xfrm>
            <a:off x="6355192" y="4987164"/>
            <a:ext cx="36000" cy="36000"/>
          </a:xfrm>
          <a:prstGeom prst="ellipse">
            <a:avLst/>
          </a:prstGeom>
          <a:solidFill>
            <a:srgbClr val="FFC000"/>
          </a:solidFill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0" name="楕円 319">
            <a:extLst>
              <a:ext uri="{FF2B5EF4-FFF2-40B4-BE49-F238E27FC236}">
                <a16:creationId xmlns:a16="http://schemas.microsoft.com/office/drawing/2014/main" id="{B57A9A99-04EB-4D86-B3EE-D28033723B6D}"/>
              </a:ext>
            </a:extLst>
          </p:cNvPr>
          <p:cNvSpPr/>
          <p:nvPr/>
        </p:nvSpPr>
        <p:spPr>
          <a:xfrm>
            <a:off x="6580343" y="4987164"/>
            <a:ext cx="36000" cy="36000"/>
          </a:xfrm>
          <a:prstGeom prst="ellipse">
            <a:avLst/>
          </a:prstGeom>
          <a:solidFill>
            <a:srgbClr val="FFC000"/>
          </a:solidFill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1" name="楕円 320">
            <a:extLst>
              <a:ext uri="{FF2B5EF4-FFF2-40B4-BE49-F238E27FC236}">
                <a16:creationId xmlns:a16="http://schemas.microsoft.com/office/drawing/2014/main" id="{07BFBAF1-686C-44A5-8C08-A4C8DD89871F}"/>
              </a:ext>
            </a:extLst>
          </p:cNvPr>
          <p:cNvSpPr/>
          <p:nvPr/>
        </p:nvSpPr>
        <p:spPr>
          <a:xfrm>
            <a:off x="6861443" y="4987164"/>
            <a:ext cx="36000" cy="36000"/>
          </a:xfrm>
          <a:prstGeom prst="ellipse">
            <a:avLst/>
          </a:prstGeom>
          <a:solidFill>
            <a:srgbClr val="FFC000"/>
          </a:solidFill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2" name="楕円 321">
            <a:extLst>
              <a:ext uri="{FF2B5EF4-FFF2-40B4-BE49-F238E27FC236}">
                <a16:creationId xmlns:a16="http://schemas.microsoft.com/office/drawing/2014/main" id="{78C9A7D3-300D-4451-963D-487AE8867BB8}"/>
              </a:ext>
            </a:extLst>
          </p:cNvPr>
          <p:cNvSpPr/>
          <p:nvPr/>
        </p:nvSpPr>
        <p:spPr>
          <a:xfrm>
            <a:off x="7080664" y="4987164"/>
            <a:ext cx="36000" cy="36000"/>
          </a:xfrm>
          <a:prstGeom prst="ellipse">
            <a:avLst/>
          </a:prstGeom>
          <a:solidFill>
            <a:srgbClr val="FFC000"/>
          </a:solidFill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3" name="楕円 322">
            <a:extLst>
              <a:ext uri="{FF2B5EF4-FFF2-40B4-BE49-F238E27FC236}">
                <a16:creationId xmlns:a16="http://schemas.microsoft.com/office/drawing/2014/main" id="{4425F884-03E0-491C-8A36-A3EAF15C5450}"/>
              </a:ext>
            </a:extLst>
          </p:cNvPr>
          <p:cNvSpPr/>
          <p:nvPr/>
        </p:nvSpPr>
        <p:spPr>
          <a:xfrm>
            <a:off x="7361764" y="4987164"/>
            <a:ext cx="36000" cy="36000"/>
          </a:xfrm>
          <a:prstGeom prst="ellipse">
            <a:avLst/>
          </a:prstGeom>
          <a:solidFill>
            <a:srgbClr val="FFC000"/>
          </a:solidFill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4" name="楕円 323">
            <a:extLst>
              <a:ext uri="{FF2B5EF4-FFF2-40B4-BE49-F238E27FC236}">
                <a16:creationId xmlns:a16="http://schemas.microsoft.com/office/drawing/2014/main" id="{A02417AA-9203-418B-8129-99487BB1EFE6}"/>
              </a:ext>
            </a:extLst>
          </p:cNvPr>
          <p:cNvSpPr/>
          <p:nvPr/>
        </p:nvSpPr>
        <p:spPr>
          <a:xfrm>
            <a:off x="7610060" y="4987164"/>
            <a:ext cx="36000" cy="36000"/>
          </a:xfrm>
          <a:prstGeom prst="ellipse">
            <a:avLst/>
          </a:prstGeom>
          <a:solidFill>
            <a:srgbClr val="FFC000"/>
          </a:solidFill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5" name="楕円 324">
            <a:extLst>
              <a:ext uri="{FF2B5EF4-FFF2-40B4-BE49-F238E27FC236}">
                <a16:creationId xmlns:a16="http://schemas.microsoft.com/office/drawing/2014/main" id="{29085D91-C93A-463B-9240-C0FA2A3C7041}"/>
              </a:ext>
            </a:extLst>
          </p:cNvPr>
          <p:cNvSpPr/>
          <p:nvPr/>
        </p:nvSpPr>
        <p:spPr>
          <a:xfrm>
            <a:off x="7891160" y="4987164"/>
            <a:ext cx="36000" cy="36000"/>
          </a:xfrm>
          <a:prstGeom prst="ellipse">
            <a:avLst/>
          </a:prstGeom>
          <a:solidFill>
            <a:srgbClr val="FFC000"/>
          </a:solidFill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6" name="楕円 325">
            <a:extLst>
              <a:ext uri="{FF2B5EF4-FFF2-40B4-BE49-F238E27FC236}">
                <a16:creationId xmlns:a16="http://schemas.microsoft.com/office/drawing/2014/main" id="{65E7822A-CCD9-4C83-A626-69E2AAC67D2F}"/>
              </a:ext>
            </a:extLst>
          </p:cNvPr>
          <p:cNvSpPr/>
          <p:nvPr/>
        </p:nvSpPr>
        <p:spPr>
          <a:xfrm>
            <a:off x="8116311" y="4987164"/>
            <a:ext cx="36000" cy="36000"/>
          </a:xfrm>
          <a:prstGeom prst="ellipse">
            <a:avLst/>
          </a:prstGeom>
          <a:solidFill>
            <a:srgbClr val="FFC000"/>
          </a:solidFill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7" name="楕円 326">
            <a:extLst>
              <a:ext uri="{FF2B5EF4-FFF2-40B4-BE49-F238E27FC236}">
                <a16:creationId xmlns:a16="http://schemas.microsoft.com/office/drawing/2014/main" id="{3A6F8A77-6E19-4D75-ACFC-2E42EFC2A889}"/>
              </a:ext>
            </a:extLst>
          </p:cNvPr>
          <p:cNvSpPr/>
          <p:nvPr/>
        </p:nvSpPr>
        <p:spPr>
          <a:xfrm>
            <a:off x="8397411" y="4987164"/>
            <a:ext cx="36000" cy="36000"/>
          </a:xfrm>
          <a:prstGeom prst="ellipse">
            <a:avLst/>
          </a:prstGeom>
          <a:solidFill>
            <a:srgbClr val="FFC000"/>
          </a:solidFill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8" name="楕円 327">
            <a:extLst>
              <a:ext uri="{FF2B5EF4-FFF2-40B4-BE49-F238E27FC236}">
                <a16:creationId xmlns:a16="http://schemas.microsoft.com/office/drawing/2014/main" id="{D5B06F1F-21AC-414D-865E-77CD1B4B5E49}"/>
              </a:ext>
            </a:extLst>
          </p:cNvPr>
          <p:cNvSpPr/>
          <p:nvPr/>
        </p:nvSpPr>
        <p:spPr>
          <a:xfrm>
            <a:off x="8616632" y="4987164"/>
            <a:ext cx="36000" cy="36000"/>
          </a:xfrm>
          <a:prstGeom prst="ellipse">
            <a:avLst/>
          </a:prstGeom>
          <a:solidFill>
            <a:srgbClr val="FFC000"/>
          </a:solidFill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9" name="楕円 328">
            <a:extLst>
              <a:ext uri="{FF2B5EF4-FFF2-40B4-BE49-F238E27FC236}">
                <a16:creationId xmlns:a16="http://schemas.microsoft.com/office/drawing/2014/main" id="{66C9A0E5-152F-4B4A-9E95-9CB3F49A94DF}"/>
              </a:ext>
            </a:extLst>
          </p:cNvPr>
          <p:cNvSpPr/>
          <p:nvPr/>
        </p:nvSpPr>
        <p:spPr>
          <a:xfrm>
            <a:off x="8897732" y="4987164"/>
            <a:ext cx="36000" cy="36000"/>
          </a:xfrm>
          <a:prstGeom prst="ellipse">
            <a:avLst/>
          </a:prstGeom>
          <a:solidFill>
            <a:srgbClr val="FFC000"/>
          </a:solidFill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0" name="楕円 329">
            <a:extLst>
              <a:ext uri="{FF2B5EF4-FFF2-40B4-BE49-F238E27FC236}">
                <a16:creationId xmlns:a16="http://schemas.microsoft.com/office/drawing/2014/main" id="{063EF166-6E7B-48A0-8FFD-6D5753D73AA1}"/>
              </a:ext>
            </a:extLst>
          </p:cNvPr>
          <p:cNvSpPr/>
          <p:nvPr/>
        </p:nvSpPr>
        <p:spPr>
          <a:xfrm>
            <a:off x="9120140" y="4987164"/>
            <a:ext cx="36000" cy="36000"/>
          </a:xfrm>
          <a:prstGeom prst="ellipse">
            <a:avLst/>
          </a:prstGeom>
          <a:solidFill>
            <a:srgbClr val="FFC000"/>
          </a:solidFill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1" name="楕円 330">
            <a:extLst>
              <a:ext uri="{FF2B5EF4-FFF2-40B4-BE49-F238E27FC236}">
                <a16:creationId xmlns:a16="http://schemas.microsoft.com/office/drawing/2014/main" id="{28AE6BB9-6872-4A25-81B4-1DCCD86C74BC}"/>
              </a:ext>
            </a:extLst>
          </p:cNvPr>
          <p:cNvSpPr/>
          <p:nvPr/>
        </p:nvSpPr>
        <p:spPr>
          <a:xfrm>
            <a:off x="9401240" y="4987164"/>
            <a:ext cx="36000" cy="36000"/>
          </a:xfrm>
          <a:prstGeom prst="ellipse">
            <a:avLst/>
          </a:prstGeom>
          <a:solidFill>
            <a:srgbClr val="FFC000"/>
          </a:solidFill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2" name="楕円 331">
            <a:extLst>
              <a:ext uri="{FF2B5EF4-FFF2-40B4-BE49-F238E27FC236}">
                <a16:creationId xmlns:a16="http://schemas.microsoft.com/office/drawing/2014/main" id="{65C20D85-5CFE-4FF3-9D50-6A20AC8FC830}"/>
              </a:ext>
            </a:extLst>
          </p:cNvPr>
          <p:cNvSpPr/>
          <p:nvPr/>
        </p:nvSpPr>
        <p:spPr>
          <a:xfrm>
            <a:off x="9626391" y="4987164"/>
            <a:ext cx="36000" cy="36000"/>
          </a:xfrm>
          <a:prstGeom prst="ellipse">
            <a:avLst/>
          </a:prstGeom>
          <a:solidFill>
            <a:srgbClr val="FFC000"/>
          </a:solidFill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3" name="楕円 332">
            <a:extLst>
              <a:ext uri="{FF2B5EF4-FFF2-40B4-BE49-F238E27FC236}">
                <a16:creationId xmlns:a16="http://schemas.microsoft.com/office/drawing/2014/main" id="{CA38A212-DD25-4197-87C5-25860B026F88}"/>
              </a:ext>
            </a:extLst>
          </p:cNvPr>
          <p:cNvSpPr/>
          <p:nvPr/>
        </p:nvSpPr>
        <p:spPr>
          <a:xfrm>
            <a:off x="9907491" y="4987164"/>
            <a:ext cx="36000" cy="36000"/>
          </a:xfrm>
          <a:prstGeom prst="ellipse">
            <a:avLst/>
          </a:prstGeom>
          <a:solidFill>
            <a:srgbClr val="FFC000"/>
          </a:solidFill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4" name="楕円 333">
            <a:extLst>
              <a:ext uri="{FF2B5EF4-FFF2-40B4-BE49-F238E27FC236}">
                <a16:creationId xmlns:a16="http://schemas.microsoft.com/office/drawing/2014/main" id="{E7328A6F-CB79-4597-984C-1C8CA3100BD3}"/>
              </a:ext>
            </a:extLst>
          </p:cNvPr>
          <p:cNvSpPr/>
          <p:nvPr/>
        </p:nvSpPr>
        <p:spPr>
          <a:xfrm>
            <a:off x="10126712" y="4987164"/>
            <a:ext cx="36000" cy="36000"/>
          </a:xfrm>
          <a:prstGeom prst="ellipse">
            <a:avLst/>
          </a:prstGeom>
          <a:solidFill>
            <a:srgbClr val="FFC000"/>
          </a:solidFill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5" name="楕円 334">
            <a:extLst>
              <a:ext uri="{FF2B5EF4-FFF2-40B4-BE49-F238E27FC236}">
                <a16:creationId xmlns:a16="http://schemas.microsoft.com/office/drawing/2014/main" id="{A10626C8-400A-4F83-A9CA-402B4091FA1E}"/>
              </a:ext>
            </a:extLst>
          </p:cNvPr>
          <p:cNvSpPr/>
          <p:nvPr/>
        </p:nvSpPr>
        <p:spPr>
          <a:xfrm>
            <a:off x="10407812" y="4987164"/>
            <a:ext cx="36000" cy="36000"/>
          </a:xfrm>
          <a:prstGeom prst="ellipse">
            <a:avLst/>
          </a:prstGeom>
          <a:solidFill>
            <a:srgbClr val="FFC000"/>
          </a:solidFill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3874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建築アプローチ</a:t>
            </a:r>
            <a:r>
              <a:rPr lang="ja-JP" altLang="en-US" dirty="0"/>
              <a:t>・ダイアグラム</a:t>
            </a:r>
            <a:endParaRPr kumimoji="1" lang="ja-JP" altLang="en-US" dirty="0"/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83BE86A7-3EAC-4D48-92C5-738D3E7D29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49" y="1436688"/>
            <a:ext cx="6211870" cy="4748212"/>
          </a:xfr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9EDA5CDE-B2D9-4B38-8C49-41DBA104584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3" r="22081" b="61773"/>
          <a:stretch/>
        </p:blipFill>
        <p:spPr>
          <a:xfrm>
            <a:off x="6534150" y="3556136"/>
            <a:ext cx="5187378" cy="2304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302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建築アプローチ・ダイアグラム</a:t>
            </a:r>
            <a:endParaRPr kumimoji="1"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CF048568-209C-48F2-8482-8BBD4BAAD6D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6" t="16428" r="4538" b="15294"/>
          <a:stretch/>
        </p:blipFill>
        <p:spPr>
          <a:xfrm>
            <a:off x="718593" y="2412500"/>
            <a:ext cx="10754814" cy="2286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EA9542FD-BED9-41CA-86E3-B7C745149E74}"/>
              </a:ext>
            </a:extLst>
          </p:cNvPr>
          <p:cNvSpPr/>
          <p:nvPr/>
        </p:nvSpPr>
        <p:spPr>
          <a:xfrm>
            <a:off x="1419225" y="3638550"/>
            <a:ext cx="2973514" cy="857249"/>
          </a:xfrm>
          <a:prstGeom prst="rect">
            <a:avLst/>
          </a:prstGeom>
          <a:solidFill>
            <a:schemeClr val="tx1">
              <a:lumMod val="85000"/>
              <a:lumOff val="15000"/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rtlCol="0" anchor="ctr" anchorCtr="0"/>
          <a:lstStyle/>
          <a:p>
            <a:pPr algn="ctr"/>
            <a:r>
              <a:rPr lang="ja-JP" altLang="en-US" sz="2800" b="1" spc="1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食メイン拠点</a:t>
            </a:r>
            <a:endParaRPr kumimoji="1" lang="ja-JP" altLang="en-US" sz="2800" b="1" spc="1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A73109ED-4C95-43A6-B938-178135F1482E}"/>
              </a:ext>
            </a:extLst>
          </p:cNvPr>
          <p:cNvSpPr/>
          <p:nvPr/>
        </p:nvSpPr>
        <p:spPr>
          <a:xfrm>
            <a:off x="4143375" y="2596901"/>
            <a:ext cx="2973514" cy="857249"/>
          </a:xfrm>
          <a:prstGeom prst="rect">
            <a:avLst/>
          </a:prstGeom>
          <a:solidFill>
            <a:schemeClr val="tx1">
              <a:lumMod val="85000"/>
              <a:lumOff val="15000"/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rtlCol="0" anchor="ctr" anchorCtr="0"/>
          <a:lstStyle/>
          <a:p>
            <a:pPr algn="ctr"/>
            <a:r>
              <a:rPr lang="ja-JP" altLang="en-US" sz="2800" b="1" spc="1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足湯メイン拠点</a:t>
            </a:r>
            <a:endParaRPr kumimoji="1" lang="ja-JP" altLang="en-US" sz="2800" b="1" spc="1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67F6F7A0-6021-4C70-A42E-6DFB10B4A87F}"/>
              </a:ext>
            </a:extLst>
          </p:cNvPr>
          <p:cNvSpPr/>
          <p:nvPr/>
        </p:nvSpPr>
        <p:spPr>
          <a:xfrm>
            <a:off x="7297090" y="2310857"/>
            <a:ext cx="2973514" cy="857249"/>
          </a:xfrm>
          <a:prstGeom prst="rect">
            <a:avLst/>
          </a:prstGeom>
          <a:solidFill>
            <a:schemeClr val="tx1">
              <a:lumMod val="85000"/>
              <a:lumOff val="15000"/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rtlCol="0" anchor="ctr" anchorCtr="0"/>
          <a:lstStyle/>
          <a:p>
            <a:pPr algn="ctr"/>
            <a:r>
              <a:rPr lang="ja-JP" altLang="en-US" sz="2800" b="1" spc="1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福祉メイン拠点</a:t>
            </a:r>
            <a:endParaRPr kumimoji="1" lang="ja-JP" altLang="en-US" sz="2800" b="1" spc="1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558E85C4-9206-4631-A654-ADD9C6057D66}"/>
              </a:ext>
            </a:extLst>
          </p:cNvPr>
          <p:cNvSpPr/>
          <p:nvPr/>
        </p:nvSpPr>
        <p:spPr>
          <a:xfrm>
            <a:off x="9054914" y="3466578"/>
            <a:ext cx="2973514" cy="857249"/>
          </a:xfrm>
          <a:prstGeom prst="rect">
            <a:avLst/>
          </a:prstGeom>
          <a:solidFill>
            <a:schemeClr val="tx1">
              <a:lumMod val="85000"/>
              <a:lumOff val="15000"/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rtlCol="0" anchor="ctr" anchorCtr="0"/>
          <a:lstStyle/>
          <a:p>
            <a:pPr algn="ctr"/>
            <a:r>
              <a:rPr lang="ja-JP" altLang="en-US" sz="2800" b="1" spc="1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芸術メイン拠点</a:t>
            </a:r>
            <a:endParaRPr kumimoji="1" lang="ja-JP" altLang="en-US" sz="2800" b="1" spc="1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A5E048D6-729B-4FD9-BA32-5D064FADA328}"/>
              </a:ext>
            </a:extLst>
          </p:cNvPr>
          <p:cNvGrpSpPr/>
          <p:nvPr/>
        </p:nvGrpSpPr>
        <p:grpSpPr>
          <a:xfrm>
            <a:off x="1788185" y="5050924"/>
            <a:ext cx="8615629" cy="1581091"/>
            <a:chOff x="1209675" y="4810539"/>
            <a:chExt cx="9938134" cy="1823789"/>
          </a:xfrm>
        </p:grpSpPr>
        <p:pic>
          <p:nvPicPr>
            <p:cNvPr id="12" name="図 11">
              <a:extLst>
                <a:ext uri="{FF2B5EF4-FFF2-40B4-BE49-F238E27FC236}">
                  <a16:creationId xmlns:a16="http://schemas.microsoft.com/office/drawing/2014/main" id="{D4BF6723-5FF3-4F8F-80A4-BF05FC34BD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975" t="16304" r="1992" b="69022"/>
            <a:stretch/>
          </p:blipFill>
          <p:spPr>
            <a:xfrm>
              <a:off x="1209675" y="4810539"/>
              <a:ext cx="1828800" cy="1673816"/>
            </a:xfrm>
            <a:prstGeom prst="rect">
              <a:avLst/>
            </a:prstGeom>
          </p:spPr>
        </p:pic>
        <p:pic>
          <p:nvPicPr>
            <p:cNvPr id="13" name="図 12">
              <a:extLst>
                <a:ext uri="{FF2B5EF4-FFF2-40B4-BE49-F238E27FC236}">
                  <a16:creationId xmlns:a16="http://schemas.microsoft.com/office/drawing/2014/main" id="{A2041B8D-043D-4CAC-B408-35CF939CA6C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24020" y="4810539"/>
              <a:ext cx="1823789" cy="1823789"/>
            </a:xfrm>
            <a:prstGeom prst="rect">
              <a:avLst/>
            </a:prstGeom>
          </p:spPr>
        </p:pic>
        <p:pic>
          <p:nvPicPr>
            <p:cNvPr id="14" name="図 13">
              <a:extLst>
                <a:ext uri="{FF2B5EF4-FFF2-40B4-BE49-F238E27FC236}">
                  <a16:creationId xmlns:a16="http://schemas.microsoft.com/office/drawing/2014/main" id="{161F3B84-2918-4D30-8C05-EF3ADCCF159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6929" y="4810539"/>
              <a:ext cx="2220981" cy="1558958"/>
            </a:xfrm>
            <a:prstGeom prst="rect">
              <a:avLst/>
            </a:prstGeom>
          </p:spPr>
        </p:pic>
        <p:grpSp>
          <p:nvGrpSpPr>
            <p:cNvPr id="15" name="グループ化 14">
              <a:extLst>
                <a:ext uri="{FF2B5EF4-FFF2-40B4-BE49-F238E27FC236}">
                  <a16:creationId xmlns:a16="http://schemas.microsoft.com/office/drawing/2014/main" id="{844EB514-81AB-4CED-BEA8-77CE4BDEA4D4}"/>
                </a:ext>
              </a:extLst>
            </p:cNvPr>
            <p:cNvGrpSpPr/>
            <p:nvPr/>
          </p:nvGrpSpPr>
          <p:grpSpPr>
            <a:xfrm>
              <a:off x="7084288" y="5017778"/>
              <a:ext cx="1143354" cy="1351719"/>
              <a:chOff x="6810785" y="5017778"/>
              <a:chExt cx="1143354" cy="1351719"/>
            </a:xfrm>
          </p:grpSpPr>
          <p:pic>
            <p:nvPicPr>
              <p:cNvPr id="16" name="図 15">
                <a:extLst>
                  <a:ext uri="{FF2B5EF4-FFF2-40B4-BE49-F238E27FC236}">
                    <a16:creationId xmlns:a16="http://schemas.microsoft.com/office/drawing/2014/main" id="{3BBA41F1-AACE-4923-A089-AD3E25F9C01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202" t="11739" r="84984" b="52782"/>
              <a:stretch/>
            </p:blipFill>
            <p:spPr>
              <a:xfrm>
                <a:off x="6810785" y="5017778"/>
                <a:ext cx="579787" cy="1351719"/>
              </a:xfrm>
              <a:prstGeom prst="rect">
                <a:avLst/>
              </a:prstGeom>
            </p:spPr>
          </p:pic>
          <p:pic>
            <p:nvPicPr>
              <p:cNvPr id="17" name="図 16">
                <a:extLst>
                  <a:ext uri="{FF2B5EF4-FFF2-40B4-BE49-F238E27FC236}">
                    <a16:creationId xmlns:a16="http://schemas.microsoft.com/office/drawing/2014/main" id="{69C4AE03-137F-40E3-9ED0-A59DA74045D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754" t="13131" r="61594" b="54521"/>
              <a:stretch/>
            </p:blipFill>
            <p:spPr>
              <a:xfrm>
                <a:off x="7357791" y="5077412"/>
                <a:ext cx="596348" cy="1232449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281895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建築アプローチ</a:t>
            </a:r>
            <a:r>
              <a:rPr lang="ja-JP" altLang="en-US" dirty="0"/>
              <a:t>・ダイアグラム</a:t>
            </a:r>
            <a:endParaRPr kumimoji="1" lang="ja-JP" altLang="en-US" dirty="0"/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1F043437-320C-4A33-922F-695E62E0F449}"/>
              </a:ext>
            </a:extLst>
          </p:cNvPr>
          <p:cNvGrpSpPr/>
          <p:nvPr/>
        </p:nvGrpSpPr>
        <p:grpSpPr>
          <a:xfrm>
            <a:off x="431251" y="3672182"/>
            <a:ext cx="11329498" cy="2707481"/>
            <a:chOff x="2724150" y="3926217"/>
            <a:chExt cx="7734300" cy="1848314"/>
          </a:xfrm>
        </p:grpSpPr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A56F15A7-46F1-4794-922F-C05F8B1490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1562" r="5000"/>
            <a:stretch/>
          </p:blipFill>
          <p:spPr>
            <a:xfrm>
              <a:off x="2724150" y="3926217"/>
              <a:ext cx="7734300" cy="1043915"/>
            </a:xfrm>
            <a:prstGeom prst="rect">
              <a:avLst/>
            </a:prstGeom>
          </p:spPr>
        </p:pic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BEC5D7BA-7D57-4088-B521-FE43A00F9A0B}"/>
                </a:ext>
              </a:extLst>
            </p:cNvPr>
            <p:cNvSpPr/>
            <p:nvPr/>
          </p:nvSpPr>
          <p:spPr>
            <a:xfrm>
              <a:off x="2724150" y="4860131"/>
              <a:ext cx="7734300" cy="914400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8" name="楕円 7">
            <a:extLst>
              <a:ext uri="{FF2B5EF4-FFF2-40B4-BE49-F238E27FC236}">
                <a16:creationId xmlns:a16="http://schemas.microsoft.com/office/drawing/2014/main" id="{8F269F4F-0E37-4EB6-8A81-617CA58049C6}"/>
              </a:ext>
            </a:extLst>
          </p:cNvPr>
          <p:cNvSpPr/>
          <p:nvPr/>
        </p:nvSpPr>
        <p:spPr>
          <a:xfrm>
            <a:off x="838199" y="3448349"/>
            <a:ext cx="2543175" cy="1529167"/>
          </a:xfrm>
          <a:prstGeom prst="ellipse">
            <a:avLst/>
          </a:prstGeom>
          <a:solidFill>
            <a:srgbClr val="26262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77A83867-B72D-468D-A5EC-F2C301FDD450}"/>
              </a:ext>
            </a:extLst>
          </p:cNvPr>
          <p:cNvSpPr/>
          <p:nvPr/>
        </p:nvSpPr>
        <p:spPr>
          <a:xfrm>
            <a:off x="4824412" y="3462931"/>
            <a:ext cx="2543175" cy="1529167"/>
          </a:xfrm>
          <a:prstGeom prst="ellipse">
            <a:avLst/>
          </a:prstGeom>
          <a:solidFill>
            <a:srgbClr val="26262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id="{BB575DF6-59FF-4F84-9815-0E90E66F9A42}"/>
              </a:ext>
            </a:extLst>
          </p:cNvPr>
          <p:cNvSpPr/>
          <p:nvPr/>
        </p:nvSpPr>
        <p:spPr>
          <a:xfrm>
            <a:off x="8952186" y="3448349"/>
            <a:ext cx="2543175" cy="1529167"/>
          </a:xfrm>
          <a:prstGeom prst="ellipse">
            <a:avLst/>
          </a:prstGeom>
          <a:solidFill>
            <a:srgbClr val="26262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C9206E59-D024-4450-9B0E-124E7F402001}"/>
              </a:ext>
            </a:extLst>
          </p:cNvPr>
          <p:cNvSpPr/>
          <p:nvPr/>
        </p:nvSpPr>
        <p:spPr>
          <a:xfrm>
            <a:off x="1366837" y="1765326"/>
            <a:ext cx="1485900" cy="9144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軒高：高</a:t>
            </a:r>
            <a:endPara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D9CECF2C-30D8-493F-B125-069C49AF4B59}"/>
              </a:ext>
            </a:extLst>
          </p:cNvPr>
          <p:cNvSpPr/>
          <p:nvPr/>
        </p:nvSpPr>
        <p:spPr>
          <a:xfrm>
            <a:off x="5556523" y="1765326"/>
            <a:ext cx="1485900" cy="9144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軒高：低</a:t>
            </a:r>
            <a:endPara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7A38C477-9096-46C3-A2F5-E4C93EBD60DC}"/>
              </a:ext>
            </a:extLst>
          </p:cNvPr>
          <p:cNvSpPr/>
          <p:nvPr/>
        </p:nvSpPr>
        <p:spPr>
          <a:xfrm>
            <a:off x="9480823" y="1765326"/>
            <a:ext cx="1485900" cy="9144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軒高：高</a:t>
            </a:r>
            <a:endPara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4" name="矢印: 右 13">
            <a:extLst>
              <a:ext uri="{FF2B5EF4-FFF2-40B4-BE49-F238E27FC236}">
                <a16:creationId xmlns:a16="http://schemas.microsoft.com/office/drawing/2014/main" id="{0379260F-0128-4727-88B8-3ACF69C5D400}"/>
              </a:ext>
            </a:extLst>
          </p:cNvPr>
          <p:cNvSpPr/>
          <p:nvPr/>
        </p:nvSpPr>
        <p:spPr>
          <a:xfrm>
            <a:off x="1523999" y="2788111"/>
            <a:ext cx="514350" cy="2238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E7133F21-A6D1-4229-AF94-DC90921935A7}"/>
              </a:ext>
            </a:extLst>
          </p:cNvPr>
          <p:cNvSpPr txBox="1"/>
          <p:nvPr/>
        </p:nvSpPr>
        <p:spPr>
          <a:xfrm>
            <a:off x="2047874" y="2742425"/>
            <a:ext cx="24929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内から外へ開く空間</a:t>
            </a: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デッキとあわせる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7F82B42C-006E-40F2-A091-BE2219B65D10}"/>
              </a:ext>
            </a:extLst>
          </p:cNvPr>
          <p:cNvSpPr txBox="1"/>
          <p:nvPr/>
        </p:nvSpPr>
        <p:spPr>
          <a:xfrm>
            <a:off x="6308998" y="2748077"/>
            <a:ext cx="35189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ひっそりと落ち着ける空間</a:t>
            </a:r>
            <a:endParaRPr kumimoji="1"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ハンモック、ヨガ、図書など</a:t>
            </a:r>
            <a:endParaRPr kumimoji="1"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7" name="矢印: 右 16">
            <a:extLst>
              <a:ext uri="{FF2B5EF4-FFF2-40B4-BE49-F238E27FC236}">
                <a16:creationId xmlns:a16="http://schemas.microsoft.com/office/drawing/2014/main" id="{8370ABB2-E0B7-4152-A7E5-FF19DE882F03}"/>
              </a:ext>
            </a:extLst>
          </p:cNvPr>
          <p:cNvSpPr/>
          <p:nvPr/>
        </p:nvSpPr>
        <p:spPr>
          <a:xfrm>
            <a:off x="5785123" y="2788111"/>
            <a:ext cx="514350" cy="2238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1E630E21-C812-440C-A481-1E3C35B267F2}"/>
              </a:ext>
            </a:extLst>
          </p:cNvPr>
          <p:cNvCxnSpPr>
            <a:cxnSpLocks/>
          </p:cNvCxnSpPr>
          <p:nvPr/>
        </p:nvCxnSpPr>
        <p:spPr>
          <a:xfrm>
            <a:off x="3940789" y="2222526"/>
            <a:ext cx="60007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D6C99496-B7DE-4FCF-B483-103342257962}"/>
              </a:ext>
            </a:extLst>
          </p:cNvPr>
          <p:cNvCxnSpPr>
            <a:cxnSpLocks/>
          </p:cNvCxnSpPr>
          <p:nvPr/>
        </p:nvCxnSpPr>
        <p:spPr>
          <a:xfrm>
            <a:off x="8074639" y="2197152"/>
            <a:ext cx="60007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4507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B75D200-0B98-4E9A-93C5-6EBFCBFC3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建築アプローチ</a:t>
            </a:r>
            <a:r>
              <a:rPr lang="ja-JP" altLang="en-US" dirty="0"/>
              <a:t>・ダイアグラム</a:t>
            </a:r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DCB49339-C519-4FC7-AB6E-491BECDB6A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101" t="4429" r="22173" b="40654"/>
          <a:stretch/>
        </p:blipFill>
        <p:spPr>
          <a:xfrm>
            <a:off x="587825" y="2199531"/>
            <a:ext cx="5959012" cy="3194402"/>
          </a:xfrm>
          <a:prstGeom prst="rect">
            <a:avLst/>
          </a:prstGeom>
        </p:spPr>
      </p:pic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65080540-36F5-46DD-96D8-8EC8B2D968AC}"/>
              </a:ext>
            </a:extLst>
          </p:cNvPr>
          <p:cNvGrpSpPr/>
          <p:nvPr/>
        </p:nvGrpSpPr>
        <p:grpSpPr>
          <a:xfrm>
            <a:off x="6750123" y="3015466"/>
            <a:ext cx="5157625" cy="2378467"/>
            <a:chOff x="0" y="1795896"/>
            <a:chExt cx="10977001" cy="5062104"/>
          </a:xfrm>
        </p:grpSpPr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5649B690-63CB-4B20-ADA7-FED297EEDE79}"/>
                </a:ext>
              </a:extLst>
            </p:cNvPr>
            <p:cNvGrpSpPr/>
            <p:nvPr/>
          </p:nvGrpSpPr>
          <p:grpSpPr>
            <a:xfrm>
              <a:off x="1490345" y="1795896"/>
              <a:ext cx="9211309" cy="4194408"/>
              <a:chOff x="504618" y="620785"/>
              <a:chExt cx="11182763" cy="5092118"/>
            </a:xfrm>
          </p:grpSpPr>
          <p:pic>
            <p:nvPicPr>
              <p:cNvPr id="7" name="図 6">
                <a:extLst>
                  <a:ext uri="{FF2B5EF4-FFF2-40B4-BE49-F238E27FC236}">
                    <a16:creationId xmlns:a16="http://schemas.microsoft.com/office/drawing/2014/main" id="{DD8BB30F-E691-44C4-8921-C08EC0E5A123}"/>
                  </a:ext>
                </a:extLst>
              </p:cNvPr>
              <p:cNvPicPr/>
              <p:nvPr/>
            </p:nvPicPr>
            <p:blipFill rotWithShape="1"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7379"/>
              <a:stretch/>
            </p:blipFill>
            <p:spPr bwMode="auto">
              <a:xfrm>
                <a:off x="504618" y="620785"/>
                <a:ext cx="11182763" cy="5092118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8" name="Picture 2" descr="「人 横から シルエット」の画像検索結果">
                <a:extLst>
                  <a:ext uri="{FF2B5EF4-FFF2-40B4-BE49-F238E27FC236}">
                    <a16:creationId xmlns:a16="http://schemas.microsoft.com/office/drawing/2014/main" id="{F3C20DA9-09D8-47F0-A673-D9E0B936372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277" t="-388" r="59450" b="51373"/>
              <a:stretch/>
            </p:blipFill>
            <p:spPr bwMode="auto">
              <a:xfrm>
                <a:off x="8016530" y="4302961"/>
                <a:ext cx="822669" cy="12384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4" descr="「人 後ろ シルエット」の画像検索結果">
                <a:extLst>
                  <a:ext uri="{FF2B5EF4-FFF2-40B4-BE49-F238E27FC236}">
                    <a16:creationId xmlns:a16="http://schemas.microsoft.com/office/drawing/2014/main" id="{0867FADD-F1B0-4999-BC4B-60167CA6770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5556" t="62021" r="39222" b="11362"/>
              <a:stretch/>
            </p:blipFill>
            <p:spPr bwMode="auto">
              <a:xfrm>
                <a:off x="2809875" y="4302961"/>
                <a:ext cx="381000" cy="12384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6" descr="「人 寝る シルエット」の画像検索結果">
                <a:extLst>
                  <a:ext uri="{FF2B5EF4-FFF2-40B4-BE49-F238E27FC236}">
                    <a16:creationId xmlns:a16="http://schemas.microsoft.com/office/drawing/2014/main" id="{E3905D61-59F4-4C45-99D0-C5851FF3284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3651" t="66786" r="5216" b="16449"/>
              <a:stretch/>
            </p:blipFill>
            <p:spPr bwMode="auto">
              <a:xfrm>
                <a:off x="9153525" y="2888456"/>
                <a:ext cx="1314450" cy="3786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667A555A-F374-45E5-AA91-933A9B3AFECA}"/>
                </a:ext>
              </a:extLst>
            </p:cNvPr>
            <p:cNvSpPr/>
            <p:nvPr/>
          </p:nvSpPr>
          <p:spPr>
            <a:xfrm>
              <a:off x="0" y="5943599"/>
              <a:ext cx="10977001" cy="914401"/>
            </a:xfrm>
            <a:prstGeom prst="rect">
              <a:avLst/>
            </a:prstGeom>
            <a:solidFill>
              <a:srgbClr val="262626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73EB5678-7F86-46D9-AE19-1C83A98C163F}"/>
              </a:ext>
            </a:extLst>
          </p:cNvPr>
          <p:cNvSpPr/>
          <p:nvPr/>
        </p:nvSpPr>
        <p:spPr>
          <a:xfrm>
            <a:off x="804848" y="3238620"/>
            <a:ext cx="1174750" cy="647008"/>
          </a:xfrm>
          <a:prstGeom prst="rect">
            <a:avLst/>
          </a:prstGeom>
          <a:solidFill>
            <a:srgbClr val="262626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トイレ</a:t>
            </a: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84AC0AA0-2549-4481-BF8D-B83FFCF01F48}"/>
              </a:ext>
            </a:extLst>
          </p:cNvPr>
          <p:cNvSpPr/>
          <p:nvPr/>
        </p:nvSpPr>
        <p:spPr>
          <a:xfrm>
            <a:off x="1949013" y="2540843"/>
            <a:ext cx="1174750" cy="647008"/>
          </a:xfrm>
          <a:prstGeom prst="rect">
            <a:avLst/>
          </a:prstGeom>
          <a:solidFill>
            <a:srgbClr val="262626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足湯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02AF40F8-080F-481A-AFA0-EF985E79298A}"/>
              </a:ext>
            </a:extLst>
          </p:cNvPr>
          <p:cNvSpPr/>
          <p:nvPr/>
        </p:nvSpPr>
        <p:spPr>
          <a:xfrm>
            <a:off x="3047826" y="4680221"/>
            <a:ext cx="1670050" cy="647008"/>
          </a:xfrm>
          <a:prstGeom prst="rect">
            <a:avLst/>
          </a:prstGeom>
          <a:solidFill>
            <a:srgbClr val="262626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交流スペース</a:t>
            </a: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デッキ</a:t>
            </a: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06F0F837-1E5B-49A8-A9C6-83E09B20746C}"/>
              </a:ext>
            </a:extLst>
          </p:cNvPr>
          <p:cNvSpPr/>
          <p:nvPr/>
        </p:nvSpPr>
        <p:spPr>
          <a:xfrm>
            <a:off x="3464046" y="2044164"/>
            <a:ext cx="1333205" cy="647008"/>
          </a:xfrm>
          <a:prstGeom prst="rect">
            <a:avLst/>
          </a:prstGeom>
          <a:solidFill>
            <a:srgbClr val="262626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ハンモック</a:t>
            </a: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スペース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8" name="楕円 17">
            <a:extLst>
              <a:ext uri="{FF2B5EF4-FFF2-40B4-BE49-F238E27FC236}">
                <a16:creationId xmlns:a16="http://schemas.microsoft.com/office/drawing/2014/main" id="{FEADD4C6-75E3-4F89-BFFE-58FFFB1336C7}"/>
              </a:ext>
            </a:extLst>
          </p:cNvPr>
          <p:cNvSpPr/>
          <p:nvPr/>
        </p:nvSpPr>
        <p:spPr>
          <a:xfrm>
            <a:off x="1689100" y="3922972"/>
            <a:ext cx="914400" cy="653490"/>
          </a:xfrm>
          <a:prstGeom prst="ellipse">
            <a:avLst/>
          </a:prstGeom>
          <a:solidFill>
            <a:srgbClr val="262626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楕円 18">
            <a:extLst>
              <a:ext uri="{FF2B5EF4-FFF2-40B4-BE49-F238E27FC236}">
                <a16:creationId xmlns:a16="http://schemas.microsoft.com/office/drawing/2014/main" id="{365400C5-1CF5-476C-818C-D0C6FB9D43FE}"/>
              </a:ext>
            </a:extLst>
          </p:cNvPr>
          <p:cNvSpPr/>
          <p:nvPr/>
        </p:nvSpPr>
        <p:spPr>
          <a:xfrm>
            <a:off x="2814438" y="3214794"/>
            <a:ext cx="914400" cy="653490"/>
          </a:xfrm>
          <a:prstGeom prst="ellipse">
            <a:avLst/>
          </a:prstGeom>
          <a:solidFill>
            <a:srgbClr val="262626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楕円 19">
            <a:extLst>
              <a:ext uri="{FF2B5EF4-FFF2-40B4-BE49-F238E27FC236}">
                <a16:creationId xmlns:a16="http://schemas.microsoft.com/office/drawing/2014/main" id="{10E06BC5-FBC2-408B-8A6D-1508B1942000}"/>
              </a:ext>
            </a:extLst>
          </p:cNvPr>
          <p:cNvSpPr/>
          <p:nvPr/>
        </p:nvSpPr>
        <p:spPr>
          <a:xfrm>
            <a:off x="3150431" y="3697195"/>
            <a:ext cx="914400" cy="653490"/>
          </a:xfrm>
          <a:prstGeom prst="ellipse">
            <a:avLst/>
          </a:prstGeom>
          <a:solidFill>
            <a:srgbClr val="262626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楕円 20">
            <a:extLst>
              <a:ext uri="{FF2B5EF4-FFF2-40B4-BE49-F238E27FC236}">
                <a16:creationId xmlns:a16="http://schemas.microsoft.com/office/drawing/2014/main" id="{E8E3DDC5-8A69-4885-A768-DC5716D9424B}"/>
              </a:ext>
            </a:extLst>
          </p:cNvPr>
          <p:cNvSpPr/>
          <p:nvPr/>
        </p:nvSpPr>
        <p:spPr>
          <a:xfrm>
            <a:off x="3882851" y="2932372"/>
            <a:ext cx="914400" cy="653490"/>
          </a:xfrm>
          <a:prstGeom prst="ellipse">
            <a:avLst/>
          </a:prstGeom>
          <a:solidFill>
            <a:srgbClr val="262626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楕円 21">
            <a:extLst>
              <a:ext uri="{FF2B5EF4-FFF2-40B4-BE49-F238E27FC236}">
                <a16:creationId xmlns:a16="http://schemas.microsoft.com/office/drawing/2014/main" id="{52D810C5-B943-499A-A4F3-1C4D9FA67F6C}"/>
              </a:ext>
            </a:extLst>
          </p:cNvPr>
          <p:cNvSpPr/>
          <p:nvPr/>
        </p:nvSpPr>
        <p:spPr>
          <a:xfrm>
            <a:off x="5220689" y="2537602"/>
            <a:ext cx="914400" cy="653490"/>
          </a:xfrm>
          <a:prstGeom prst="ellipse">
            <a:avLst/>
          </a:prstGeom>
          <a:solidFill>
            <a:srgbClr val="262626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20FDB410-1CA0-4B50-92D5-DF2F9FF36FDC}"/>
              </a:ext>
            </a:extLst>
          </p:cNvPr>
          <p:cNvSpPr/>
          <p:nvPr/>
        </p:nvSpPr>
        <p:spPr>
          <a:xfrm>
            <a:off x="5315275" y="3527835"/>
            <a:ext cx="1333205" cy="647008"/>
          </a:xfrm>
          <a:prstGeom prst="rect">
            <a:avLst/>
          </a:prstGeom>
          <a:solidFill>
            <a:srgbClr val="262626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インフォメーション</a:t>
            </a:r>
          </a:p>
        </p:txBody>
      </p: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1EC86921-31C6-466D-B05C-CFCFF732CDF8}"/>
              </a:ext>
            </a:extLst>
          </p:cNvPr>
          <p:cNvCxnSpPr>
            <a:cxnSpLocks/>
            <a:stCxn id="14" idx="2"/>
            <a:endCxn id="18" idx="2"/>
          </p:cNvCxnSpPr>
          <p:nvPr/>
        </p:nvCxnSpPr>
        <p:spPr>
          <a:xfrm>
            <a:off x="1392223" y="3885628"/>
            <a:ext cx="296877" cy="364089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9057FBFC-6307-4883-BB6D-6CEE830C9499}"/>
              </a:ext>
            </a:extLst>
          </p:cNvPr>
          <p:cNvCxnSpPr>
            <a:cxnSpLocks/>
            <a:stCxn id="15" idx="0"/>
            <a:endCxn id="20" idx="4"/>
          </p:cNvCxnSpPr>
          <p:nvPr/>
        </p:nvCxnSpPr>
        <p:spPr>
          <a:xfrm flipH="1" flipV="1">
            <a:off x="3607631" y="4350685"/>
            <a:ext cx="275220" cy="329536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D718656C-C497-4A20-9A6E-7A8CC65995DC}"/>
              </a:ext>
            </a:extLst>
          </p:cNvPr>
          <p:cNvCxnSpPr>
            <a:cxnSpLocks/>
            <a:stCxn id="19" idx="2"/>
            <a:endCxn id="16" idx="2"/>
          </p:cNvCxnSpPr>
          <p:nvPr/>
        </p:nvCxnSpPr>
        <p:spPr>
          <a:xfrm flipH="1" flipV="1">
            <a:off x="2536388" y="3187851"/>
            <a:ext cx="278050" cy="353688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4D3E1060-A51E-4E08-ADF5-1E3BD7D2B9F3}"/>
              </a:ext>
            </a:extLst>
          </p:cNvPr>
          <p:cNvCxnSpPr>
            <a:cxnSpLocks/>
            <a:stCxn id="23" idx="0"/>
            <a:endCxn id="22" idx="4"/>
          </p:cNvCxnSpPr>
          <p:nvPr/>
        </p:nvCxnSpPr>
        <p:spPr>
          <a:xfrm flipH="1" flipV="1">
            <a:off x="5677889" y="3191092"/>
            <a:ext cx="303989" cy="336743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コネクタ 38">
            <a:extLst>
              <a:ext uri="{FF2B5EF4-FFF2-40B4-BE49-F238E27FC236}">
                <a16:creationId xmlns:a16="http://schemas.microsoft.com/office/drawing/2014/main" id="{C997E80E-DF4B-4A35-BEB8-D5BE4E5F9B12}"/>
              </a:ext>
            </a:extLst>
          </p:cNvPr>
          <p:cNvCxnSpPr>
            <a:cxnSpLocks/>
            <a:stCxn id="21" idx="0"/>
            <a:endCxn id="17" idx="2"/>
          </p:cNvCxnSpPr>
          <p:nvPr/>
        </p:nvCxnSpPr>
        <p:spPr>
          <a:xfrm flipH="1" flipV="1">
            <a:off x="4130649" y="2691172"/>
            <a:ext cx="209402" cy="24120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D1E4416D-25F1-4E6A-8201-B2A1B490169F}"/>
              </a:ext>
            </a:extLst>
          </p:cNvPr>
          <p:cNvSpPr/>
          <p:nvPr/>
        </p:nvSpPr>
        <p:spPr>
          <a:xfrm>
            <a:off x="729858" y="5492038"/>
            <a:ext cx="1284662" cy="647008"/>
          </a:xfrm>
          <a:prstGeom prst="rect">
            <a:avLst/>
          </a:prstGeom>
          <a:solidFill>
            <a:srgbClr val="262626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足湯道</a:t>
            </a:r>
          </a:p>
        </p:txBody>
      </p:sp>
      <p:sp>
        <p:nvSpPr>
          <p:cNvPr id="47" name="楕円 46">
            <a:extLst>
              <a:ext uri="{FF2B5EF4-FFF2-40B4-BE49-F238E27FC236}">
                <a16:creationId xmlns:a16="http://schemas.microsoft.com/office/drawing/2014/main" id="{564324D7-983E-40C7-834A-325D9B504648}"/>
              </a:ext>
            </a:extLst>
          </p:cNvPr>
          <p:cNvSpPr/>
          <p:nvPr/>
        </p:nvSpPr>
        <p:spPr>
          <a:xfrm>
            <a:off x="721935" y="4603322"/>
            <a:ext cx="914400" cy="653490"/>
          </a:xfrm>
          <a:prstGeom prst="ellipse">
            <a:avLst/>
          </a:prstGeom>
          <a:solidFill>
            <a:srgbClr val="262626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8" name="直線コネクタ 47">
            <a:extLst>
              <a:ext uri="{FF2B5EF4-FFF2-40B4-BE49-F238E27FC236}">
                <a16:creationId xmlns:a16="http://schemas.microsoft.com/office/drawing/2014/main" id="{440822B8-FE48-4DE4-9CEE-800184BF635B}"/>
              </a:ext>
            </a:extLst>
          </p:cNvPr>
          <p:cNvCxnSpPr>
            <a:cxnSpLocks/>
            <a:stCxn id="46" idx="0"/>
            <a:endCxn id="47" idx="4"/>
          </p:cNvCxnSpPr>
          <p:nvPr/>
        </p:nvCxnSpPr>
        <p:spPr>
          <a:xfrm flipH="1" flipV="1">
            <a:off x="1179135" y="5256812"/>
            <a:ext cx="193054" cy="235226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453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建築アプローチ</a:t>
            </a:r>
          </a:p>
        </p:txBody>
      </p:sp>
      <p:pic>
        <p:nvPicPr>
          <p:cNvPr id="4" name="コンテンツ プレースホルダー 8">
            <a:extLst>
              <a:ext uri="{FF2B5EF4-FFF2-40B4-BE49-F238E27FC236}">
                <a16:creationId xmlns:a16="http://schemas.microsoft.com/office/drawing/2014/main" id="{D28BAC87-6EAD-4B6B-AC42-FC4E434484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07" y="2109788"/>
            <a:ext cx="6325063" cy="3652335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2B9E8E2-6BF1-4016-AEEC-5A4063EBF6E8}"/>
              </a:ext>
            </a:extLst>
          </p:cNvPr>
          <p:cNvSpPr txBox="1"/>
          <p:nvPr/>
        </p:nvSpPr>
        <p:spPr>
          <a:xfrm>
            <a:off x="6791325" y="2459504"/>
            <a:ext cx="4953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支柱と屋根の連続性によって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/>
            </a:r>
            <a:b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歩行を促す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/>
            </a:r>
            <a:b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歩行によって生活レベルの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/>
            </a:r>
            <a:b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維持向上が期待できる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1110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建築アプローチ</a:t>
            </a:r>
            <a:endParaRPr kumimoji="1" lang="ja-JP" altLang="en-US" dirty="0"/>
          </a:p>
        </p:txBody>
      </p:sp>
      <p:pic>
        <p:nvPicPr>
          <p:cNvPr id="6" name="コンテンツ プレースホルダー 4">
            <a:extLst>
              <a:ext uri="{FF2B5EF4-FFF2-40B4-BE49-F238E27FC236}">
                <a16:creationId xmlns:a16="http://schemas.microsoft.com/office/drawing/2014/main" id="{4C666969-9FC8-47C5-9E1D-901DEB2F04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07" y="2109788"/>
            <a:ext cx="6325063" cy="3610896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98720F0-407D-475D-8204-54B75E96F322}"/>
              </a:ext>
            </a:extLst>
          </p:cNvPr>
          <p:cNvSpPr txBox="1"/>
          <p:nvPr/>
        </p:nvSpPr>
        <p:spPr>
          <a:xfrm>
            <a:off x="6791325" y="2459504"/>
            <a:ext cx="4953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デッキは軒下に配置され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/>
            </a:r>
            <a:b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移動中の休憩場所となる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/>
            </a:r>
            <a:b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同時に建築との中間領域であり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/>
            </a:r>
            <a:b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建築内部とのつながりをつくる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88139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A8828C1-72F0-498E-B15E-E7806F7D6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まとめ</a:t>
            </a:r>
          </a:p>
        </p:txBody>
      </p:sp>
      <p:grpSp>
        <p:nvGrpSpPr>
          <p:cNvPr id="3" name="グループ化 2"/>
          <p:cNvGrpSpPr/>
          <p:nvPr/>
        </p:nvGrpSpPr>
        <p:grpSpPr>
          <a:xfrm>
            <a:off x="7190590" y="1767072"/>
            <a:ext cx="4163210" cy="4314416"/>
            <a:chOff x="1009013" y="1728027"/>
            <a:chExt cx="4733926" cy="4905860"/>
          </a:xfrm>
        </p:grpSpPr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CF1CD658-7FA4-4A22-8348-C199F5FAE801}"/>
                </a:ext>
              </a:extLst>
            </p:cNvPr>
            <p:cNvGrpSpPr/>
            <p:nvPr/>
          </p:nvGrpSpPr>
          <p:grpSpPr>
            <a:xfrm>
              <a:off x="3147376" y="2650283"/>
              <a:ext cx="457200" cy="457200"/>
              <a:chOff x="5753100" y="2162051"/>
              <a:chExt cx="457200" cy="457200"/>
            </a:xfrm>
          </p:grpSpPr>
          <p:cxnSp>
            <p:nvCxnSpPr>
              <p:cNvPr id="13" name="直線コネクタ 12">
                <a:extLst>
                  <a:ext uri="{FF2B5EF4-FFF2-40B4-BE49-F238E27FC236}">
                    <a16:creationId xmlns:a16="http://schemas.microsoft.com/office/drawing/2014/main" id="{E95C455B-370D-4A35-93F8-4DE87E349F4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53100" y="2162051"/>
                <a:ext cx="457200" cy="457200"/>
              </a:xfrm>
              <a:prstGeom prst="line">
                <a:avLst/>
              </a:prstGeom>
              <a:ln w="381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線コネクタ 13">
                <a:extLst>
                  <a:ext uri="{FF2B5EF4-FFF2-40B4-BE49-F238E27FC236}">
                    <a16:creationId xmlns:a16="http://schemas.microsoft.com/office/drawing/2014/main" id="{DE58D3C3-C3C5-4D45-B8CE-568CA54D5CA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775325" y="2162051"/>
                <a:ext cx="412750" cy="457200"/>
              </a:xfrm>
              <a:prstGeom prst="line">
                <a:avLst/>
              </a:prstGeom>
              <a:ln w="381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EC8094F5-7454-4C68-B627-0006AAE5ADA7}"/>
                </a:ext>
              </a:extLst>
            </p:cNvPr>
            <p:cNvSpPr/>
            <p:nvPr/>
          </p:nvSpPr>
          <p:spPr>
            <a:xfrm>
              <a:off x="1009013" y="3197088"/>
              <a:ext cx="4733925" cy="793474"/>
            </a:xfrm>
            <a:prstGeom prst="rect">
              <a:avLst/>
            </a:prstGeom>
            <a:solidFill>
              <a:srgbClr val="2E75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rtlCol="0" anchor="ctr" anchorCtr="0"/>
            <a:lstStyle/>
            <a:p>
              <a:pPr algn="ctr"/>
              <a:r>
                <a:rPr kumimoji="1" lang="ja-JP" altLang="en-US" sz="2400" b="1" spc="15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連続性</a:t>
              </a:r>
            </a:p>
          </p:txBody>
        </p:sp>
        <p:sp>
          <p:nvSpPr>
            <p:cNvPr id="16" name="正方形/長方形 15">
              <a:extLst>
                <a:ext uri="{FF2B5EF4-FFF2-40B4-BE49-F238E27FC236}">
                  <a16:creationId xmlns:a16="http://schemas.microsoft.com/office/drawing/2014/main" id="{BEA4D57E-2457-41E5-ADE0-A18E09A042AB}"/>
                </a:ext>
              </a:extLst>
            </p:cNvPr>
            <p:cNvSpPr/>
            <p:nvPr/>
          </p:nvSpPr>
          <p:spPr>
            <a:xfrm>
              <a:off x="1009013" y="1728027"/>
              <a:ext cx="4733925" cy="793474"/>
            </a:xfrm>
            <a:prstGeom prst="rect">
              <a:avLst/>
            </a:prstGeom>
            <a:solidFill>
              <a:srgbClr val="2E75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rtlCol="0" anchor="ctr" anchorCtr="0"/>
            <a:lstStyle/>
            <a:p>
              <a:pPr algn="ctr"/>
              <a:r>
                <a:rPr kumimoji="1" lang="ja-JP" altLang="en-US" sz="2400" b="1" spc="15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ワーキングレスパイトケア</a:t>
              </a:r>
            </a:p>
          </p:txBody>
        </p:sp>
        <p:grpSp>
          <p:nvGrpSpPr>
            <p:cNvPr id="21" name="グループ化 20">
              <a:extLst>
                <a:ext uri="{FF2B5EF4-FFF2-40B4-BE49-F238E27FC236}">
                  <a16:creationId xmlns:a16="http://schemas.microsoft.com/office/drawing/2014/main" id="{B1ED7AE1-F4EF-4FC4-BE70-A8C3F9E8FB58}"/>
                </a:ext>
              </a:extLst>
            </p:cNvPr>
            <p:cNvGrpSpPr/>
            <p:nvPr/>
          </p:nvGrpSpPr>
          <p:grpSpPr>
            <a:xfrm>
              <a:off x="1009014" y="4789858"/>
              <a:ext cx="4733925" cy="1844029"/>
              <a:chOff x="7143751" y="3040553"/>
              <a:chExt cx="4733925" cy="1844029"/>
            </a:xfrm>
          </p:grpSpPr>
          <p:sp>
            <p:nvSpPr>
              <p:cNvPr id="6" name="正方形/長方形 5">
                <a:extLst>
                  <a:ext uri="{FF2B5EF4-FFF2-40B4-BE49-F238E27FC236}">
                    <a16:creationId xmlns:a16="http://schemas.microsoft.com/office/drawing/2014/main" id="{C954FAD5-8743-49A6-A8DC-CD1D965DBE5F}"/>
                  </a:ext>
                </a:extLst>
              </p:cNvPr>
              <p:cNvSpPr/>
              <p:nvPr/>
            </p:nvSpPr>
            <p:spPr>
              <a:xfrm>
                <a:off x="7143751" y="4027333"/>
                <a:ext cx="4733925" cy="857249"/>
              </a:xfrm>
              <a:prstGeom prst="rect">
                <a:avLst/>
              </a:prstGeom>
              <a:solidFill>
                <a:srgbClr val="2E75B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bIns="0" rtlCol="0" anchor="ctr" anchorCtr="0"/>
              <a:lstStyle/>
              <a:p>
                <a:pPr algn="ctr"/>
                <a:r>
                  <a:rPr lang="ja-JP" altLang="en-US" sz="2400" b="1" spc="15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介護負担軽減</a:t>
                </a:r>
                <a:endParaRPr kumimoji="1" lang="ja-JP" altLang="en-US" sz="2400" b="1" spc="15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17" name="正方形/長方形 16">
                <a:extLst>
                  <a:ext uri="{FF2B5EF4-FFF2-40B4-BE49-F238E27FC236}">
                    <a16:creationId xmlns:a16="http://schemas.microsoft.com/office/drawing/2014/main" id="{05B0DDC9-1A1E-4B2A-A07E-FF89985B8E45}"/>
                  </a:ext>
                </a:extLst>
              </p:cNvPr>
              <p:cNvSpPr/>
              <p:nvPr/>
            </p:nvSpPr>
            <p:spPr>
              <a:xfrm>
                <a:off x="7143751" y="3040553"/>
                <a:ext cx="4733925" cy="857249"/>
              </a:xfrm>
              <a:prstGeom prst="rect">
                <a:avLst/>
              </a:prstGeom>
              <a:solidFill>
                <a:srgbClr val="2E75B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bIns="0" rtlCol="0" anchor="ctr" anchorCtr="0"/>
              <a:lstStyle/>
              <a:p>
                <a:pPr algn="ctr"/>
                <a:r>
                  <a:rPr kumimoji="1" lang="ja-JP" altLang="en-US" sz="2400" b="1" spc="15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人的ネットワーク構築</a:t>
                </a:r>
              </a:p>
            </p:txBody>
          </p:sp>
        </p:grpSp>
        <p:sp>
          <p:nvSpPr>
            <p:cNvPr id="18" name="矢印: 右 17">
              <a:extLst>
                <a:ext uri="{FF2B5EF4-FFF2-40B4-BE49-F238E27FC236}">
                  <a16:creationId xmlns:a16="http://schemas.microsoft.com/office/drawing/2014/main" id="{69A144C2-C530-4371-8378-88D1B132382C}"/>
                </a:ext>
              </a:extLst>
            </p:cNvPr>
            <p:cNvSpPr/>
            <p:nvPr/>
          </p:nvSpPr>
          <p:spPr>
            <a:xfrm rot="5400000">
              <a:off x="3105316" y="4103251"/>
              <a:ext cx="541320" cy="525974"/>
            </a:xfrm>
            <a:prstGeom prst="rightArrow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rtlCol="0" anchor="ctr"/>
            <a:lstStyle/>
            <a:p>
              <a:pPr algn="ctr"/>
              <a:endParaRPr kumimoji="1"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pic>
        <p:nvPicPr>
          <p:cNvPr id="8" name="図 7">
            <a:extLst>
              <a:ext uri="{FF2B5EF4-FFF2-40B4-BE49-F238E27FC236}">
                <a16:creationId xmlns:a16="http://schemas.microsoft.com/office/drawing/2014/main" id="{C173F41A-892E-4D88-8CF9-86025E567D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07" y="2110249"/>
            <a:ext cx="6340435" cy="3619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848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老老介護の概要</a:t>
            </a:r>
          </a:p>
        </p:txBody>
      </p:sp>
      <p:pic>
        <p:nvPicPr>
          <p:cNvPr id="4" name="コンテンツ プレースホルダー 3">
            <a:extLst>
              <a:ext uri="{FF2B5EF4-FFF2-40B4-BE49-F238E27FC236}">
                <a16:creationId xmlns:a16="http://schemas.microsoft.com/office/drawing/2014/main" id="{581DC049-F5D6-4EB7-9A7A-67C2359310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801" y="2556172"/>
            <a:ext cx="1664084" cy="2592006"/>
          </a:xfr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1E6E2477-FCDB-48A4-B04F-64B46EF456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315" y="2680614"/>
            <a:ext cx="1968886" cy="2467563"/>
          </a:xfrm>
          <a:prstGeom prst="rect">
            <a:avLst/>
          </a:prstGeom>
        </p:spPr>
      </p:pic>
      <p:sp>
        <p:nvSpPr>
          <p:cNvPr id="11" name="矢印: 右 10">
            <a:extLst>
              <a:ext uri="{FF2B5EF4-FFF2-40B4-BE49-F238E27FC236}">
                <a16:creationId xmlns:a16="http://schemas.microsoft.com/office/drawing/2014/main" id="{85E302ED-D154-4441-9ACB-AEC2A7E3DE34}"/>
              </a:ext>
            </a:extLst>
          </p:cNvPr>
          <p:cNvSpPr/>
          <p:nvPr/>
        </p:nvSpPr>
        <p:spPr>
          <a:xfrm>
            <a:off x="4702852" y="3245738"/>
            <a:ext cx="2786295" cy="1209001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rtlCol="0" anchor="ctr"/>
          <a:lstStyle/>
          <a:p>
            <a:pPr algn="ctr"/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介護</a:t>
            </a:r>
            <a:endParaRPr kumimoji="1" lang="ja-JP" altLang="en-US" sz="2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CE42CBF-9755-4791-A6EC-5F95E33AAC15}"/>
              </a:ext>
            </a:extLst>
          </p:cNvPr>
          <p:cNvSpPr txBox="1"/>
          <p:nvPr/>
        </p:nvSpPr>
        <p:spPr>
          <a:xfrm>
            <a:off x="2762093" y="2110845"/>
            <a:ext cx="10005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65</a:t>
            </a:r>
            <a:r>
              <a:rPr kumimoji="1"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歳</a:t>
            </a:r>
            <a:r>
              <a:rPr kumimoji="1" lang="en-US" altLang="ja-JP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~</a:t>
            </a:r>
            <a:endParaRPr kumimoji="1" lang="ja-JP" altLang="en-US" sz="2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F3E5E3A-A016-4267-8CFE-41055C0D8E8C}"/>
              </a:ext>
            </a:extLst>
          </p:cNvPr>
          <p:cNvSpPr txBox="1"/>
          <p:nvPr/>
        </p:nvSpPr>
        <p:spPr>
          <a:xfrm>
            <a:off x="8312178" y="2110845"/>
            <a:ext cx="10005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65</a:t>
            </a:r>
            <a:r>
              <a:rPr kumimoji="1"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歳</a:t>
            </a:r>
            <a:r>
              <a:rPr kumimoji="1" lang="en-US" altLang="ja-JP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~</a:t>
            </a:r>
            <a:endParaRPr kumimoji="1" lang="ja-JP" altLang="en-US" sz="2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2367129" y="5393449"/>
            <a:ext cx="1755257" cy="69960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介護者</a:t>
            </a:r>
          </a:p>
        </p:txBody>
      </p:sp>
      <p:sp>
        <p:nvSpPr>
          <p:cNvPr id="10" name="正方形/長方形 9"/>
          <p:cNvSpPr/>
          <p:nvPr/>
        </p:nvSpPr>
        <p:spPr>
          <a:xfrm>
            <a:off x="7962801" y="5393449"/>
            <a:ext cx="1755257" cy="69960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要介護者</a:t>
            </a:r>
          </a:p>
        </p:txBody>
      </p:sp>
    </p:spTree>
    <p:extLst>
      <p:ext uri="{BB962C8B-B14F-4D97-AF65-F5344CB8AC3E}">
        <p14:creationId xmlns:p14="http://schemas.microsoft.com/office/powerpoint/2010/main" val="1798642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老老介護の概要</a:t>
            </a:r>
          </a:p>
        </p:txBody>
      </p:sp>
      <p:pic>
        <p:nvPicPr>
          <p:cNvPr id="6" name="コンテンツ プレースホルダー 3">
            <a:extLst>
              <a:ext uri="{FF2B5EF4-FFF2-40B4-BE49-F238E27FC236}">
                <a16:creationId xmlns:a16="http://schemas.microsoft.com/office/drawing/2014/main" id="{72DC2D56-AB81-4E3E-B87C-AD81D6A8BD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801" y="2556172"/>
            <a:ext cx="1664084" cy="2592006"/>
          </a:xfr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C3915F76-7403-4DCE-AABA-486D0EB364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315" y="2680614"/>
            <a:ext cx="1968886" cy="2467563"/>
          </a:xfrm>
          <a:prstGeom prst="rect">
            <a:avLst/>
          </a:prstGeom>
        </p:spPr>
      </p:pic>
      <p:sp>
        <p:nvSpPr>
          <p:cNvPr id="9" name="吹き出し: 四角形 8">
            <a:extLst>
              <a:ext uri="{FF2B5EF4-FFF2-40B4-BE49-F238E27FC236}">
                <a16:creationId xmlns:a16="http://schemas.microsoft.com/office/drawing/2014/main" id="{0BFD62CD-5832-4595-9CCA-4B2753EADB7C}"/>
              </a:ext>
            </a:extLst>
          </p:cNvPr>
          <p:cNvSpPr/>
          <p:nvPr/>
        </p:nvSpPr>
        <p:spPr>
          <a:xfrm>
            <a:off x="4703850" y="2344561"/>
            <a:ext cx="5940175" cy="3748497"/>
          </a:xfrm>
          <a:prstGeom prst="wedgeRectCallout">
            <a:avLst>
              <a:gd name="adj1" fmla="val -55923"/>
              <a:gd name="adj2" fmla="val -17188"/>
            </a:avLst>
          </a:prstGeom>
          <a:solidFill>
            <a:schemeClr val="tx1">
              <a:lumMod val="95000"/>
              <a:lumOff val="5000"/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4000" tIns="216000" rtlCol="0" anchor="t" anchorCtr="0"/>
          <a:lstStyle/>
          <a:p>
            <a:r>
              <a:rPr kumimoji="1" lang="ja-JP" altLang="en-US" sz="28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要介護者から目が離せなくて</a:t>
            </a:r>
            <a:endParaRPr kumimoji="1" lang="en-US" altLang="ja-JP" sz="28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8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孤独な介護に陥りやすい</a:t>
            </a:r>
            <a:endParaRPr kumimoji="1" lang="en-US" altLang="ja-JP" sz="28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28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8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身体的にも精神的にも</a:t>
            </a:r>
            <a:endParaRPr kumimoji="1" lang="en-US" altLang="ja-JP" sz="28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8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負担が大きい</a:t>
            </a:r>
            <a:endParaRPr lang="en-US" altLang="ja-JP" sz="28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28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8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共倒れなどのさらなる問題に</a:t>
            </a:r>
            <a:endParaRPr lang="en-US" altLang="ja-JP" sz="28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8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発展する危険がある</a:t>
            </a:r>
            <a:endParaRPr kumimoji="1" lang="en-US" altLang="ja-JP" sz="28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2367129" y="5393449"/>
            <a:ext cx="1755257" cy="69960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介護者</a:t>
            </a:r>
          </a:p>
        </p:txBody>
      </p:sp>
    </p:spTree>
    <p:extLst>
      <p:ext uri="{BB962C8B-B14F-4D97-AF65-F5344CB8AC3E}">
        <p14:creationId xmlns:p14="http://schemas.microsoft.com/office/powerpoint/2010/main" val="313803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ソフト的アプローチ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E9A0A125-D488-4A6D-AD3A-25815C5586C1}"/>
              </a:ext>
            </a:extLst>
          </p:cNvPr>
          <p:cNvSpPr/>
          <p:nvPr/>
        </p:nvSpPr>
        <p:spPr>
          <a:xfrm>
            <a:off x="7161086" y="2319390"/>
            <a:ext cx="3493214" cy="110960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rtlCol="0" anchor="ctr" anchorCtr="0"/>
          <a:lstStyle/>
          <a:p>
            <a:pPr algn="ctr"/>
            <a:r>
              <a:rPr lang="ja-JP" altLang="en-US" sz="2800" b="1" spc="1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レスパイトケア</a:t>
            </a:r>
            <a:endParaRPr kumimoji="1" lang="ja-JP" altLang="en-US" sz="2800" b="1" spc="1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DA9CFB7-5EB3-405A-B8CD-A3C719A7BCAD}"/>
              </a:ext>
            </a:extLst>
          </p:cNvPr>
          <p:cNvSpPr txBox="1"/>
          <p:nvPr/>
        </p:nvSpPr>
        <p:spPr>
          <a:xfrm>
            <a:off x="6195317" y="371924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1B3573-3D0C-4470-B384-88164FAD3910}"/>
              </a:ext>
            </a:extLst>
          </p:cNvPr>
          <p:cNvSpPr/>
          <p:nvPr/>
        </p:nvSpPr>
        <p:spPr>
          <a:xfrm>
            <a:off x="1537700" y="2319390"/>
            <a:ext cx="3493214" cy="110960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rtlCol="0" anchor="ctr" anchorCtr="0"/>
          <a:lstStyle/>
          <a:p>
            <a:pPr algn="ctr"/>
            <a:r>
              <a:rPr kumimoji="1" lang="ja-JP" altLang="en-US" sz="2800" b="1" spc="1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労働</a:t>
            </a:r>
          </a:p>
        </p:txBody>
      </p:sp>
      <p:grpSp>
        <p:nvGrpSpPr>
          <p:cNvPr id="3" name="グループ化 2"/>
          <p:cNvGrpSpPr/>
          <p:nvPr/>
        </p:nvGrpSpPr>
        <p:grpSpPr>
          <a:xfrm>
            <a:off x="5867400" y="2679918"/>
            <a:ext cx="457200" cy="457200"/>
            <a:chOff x="5867400" y="2679918"/>
            <a:chExt cx="457200" cy="457200"/>
          </a:xfrm>
        </p:grpSpPr>
        <p:cxnSp>
          <p:nvCxnSpPr>
            <p:cNvPr id="10" name="直線コネクタ 9">
              <a:extLst>
                <a:ext uri="{FF2B5EF4-FFF2-40B4-BE49-F238E27FC236}">
                  <a16:creationId xmlns:a16="http://schemas.microsoft.com/office/drawing/2014/main" id="{DE1F401E-958F-4773-9705-5C319EC21138}"/>
                </a:ext>
              </a:extLst>
            </p:cNvPr>
            <p:cNvCxnSpPr>
              <a:cxnSpLocks/>
            </p:cNvCxnSpPr>
            <p:nvPr/>
          </p:nvCxnSpPr>
          <p:spPr>
            <a:xfrm>
              <a:off x="5867400" y="2679918"/>
              <a:ext cx="457200" cy="45720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コネクタ 10">
              <a:extLst>
                <a:ext uri="{FF2B5EF4-FFF2-40B4-BE49-F238E27FC236}">
                  <a16:creationId xmlns:a16="http://schemas.microsoft.com/office/drawing/2014/main" id="{2B55798F-C9A3-4075-B54D-27608CFA6D9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89625" y="2679918"/>
              <a:ext cx="412750" cy="45720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414BC75D-BE38-48AD-BA0B-85FD7C512C1E}"/>
              </a:ext>
            </a:extLst>
          </p:cNvPr>
          <p:cNvSpPr/>
          <p:nvPr/>
        </p:nvSpPr>
        <p:spPr>
          <a:xfrm>
            <a:off x="3535166" y="4772398"/>
            <a:ext cx="5121668" cy="110960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rtlCol="0" anchor="ctr" anchorCtr="0"/>
          <a:lstStyle/>
          <a:p>
            <a:pPr algn="ctr"/>
            <a:r>
              <a:rPr kumimoji="1" lang="ja-JP" altLang="en-US" sz="2800" b="1" spc="1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ワーキングレスパイトケア</a:t>
            </a:r>
          </a:p>
        </p:txBody>
      </p:sp>
      <p:sp>
        <p:nvSpPr>
          <p:cNvPr id="15" name="矢印: 下 14">
            <a:extLst>
              <a:ext uri="{FF2B5EF4-FFF2-40B4-BE49-F238E27FC236}">
                <a16:creationId xmlns:a16="http://schemas.microsoft.com/office/drawing/2014/main" id="{5D2FE47B-0A14-4777-9A25-B7CC48565124}"/>
              </a:ext>
            </a:extLst>
          </p:cNvPr>
          <p:cNvSpPr/>
          <p:nvPr/>
        </p:nvSpPr>
        <p:spPr>
          <a:xfrm>
            <a:off x="5853684" y="3719245"/>
            <a:ext cx="484632" cy="673049"/>
          </a:xfrm>
          <a:prstGeom prst="downArrow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2343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ソフト的アプローチ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417834" y="2989779"/>
            <a:ext cx="4222676" cy="3195893"/>
          </a:xfrm>
          <a:solidFill>
            <a:schemeClr val="accent1">
              <a:lumMod val="75000"/>
            </a:schemeClr>
          </a:solidFill>
          <a:ln>
            <a:noFill/>
          </a:ln>
        </p:spPr>
        <p:txBody>
          <a:bodyPr lIns="288000" tIns="180000" rIns="72000" bIns="0" anchor="ctr" anchorCtr="0"/>
          <a:lstStyle/>
          <a:p>
            <a:pPr>
              <a:lnSpc>
                <a:spcPct val="110000"/>
              </a:lnSpc>
            </a:pPr>
            <a:r>
              <a:rPr lang="ja-JP" altLang="en-US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経済活動のこと</a:t>
            </a:r>
            <a:endParaRPr lang="en-US" altLang="ja-JP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10000"/>
              </a:lnSpc>
            </a:pPr>
            <a:r>
              <a:rPr lang="ja-JP" altLang="en-US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職場のコミュニティ</a:t>
            </a:r>
            <a:r>
              <a:rPr lang="ja-JP" altLang="en-US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が作られることや、</a:t>
            </a:r>
            <a:r>
              <a:rPr lang="en-US" altLang="ja-JP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/>
            </a:r>
            <a:br>
              <a:rPr lang="en-US" altLang="ja-JP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生きがいになるという側面がある</a:t>
            </a:r>
            <a:endParaRPr kumimoji="1" lang="ja-JP" altLang="en-US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F4187B8-0097-4F64-8423-3A23E6462117}"/>
              </a:ext>
            </a:extLst>
          </p:cNvPr>
          <p:cNvSpPr/>
          <p:nvPr/>
        </p:nvSpPr>
        <p:spPr>
          <a:xfrm>
            <a:off x="6551490" y="2048061"/>
            <a:ext cx="4222676" cy="7879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rtlCol="0" anchor="ctr" anchorCtr="0"/>
          <a:lstStyle/>
          <a:p>
            <a:pPr algn="ctr"/>
            <a:r>
              <a:rPr lang="ja-JP" altLang="en-US" sz="2800" b="1" spc="1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レスパイトケア</a:t>
            </a:r>
            <a:endParaRPr kumimoji="1" lang="ja-JP" altLang="en-US" sz="2800" b="1" spc="1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0497B0DC-1E90-4124-B73B-D02EAB651B0F}"/>
              </a:ext>
            </a:extLst>
          </p:cNvPr>
          <p:cNvSpPr/>
          <p:nvPr/>
        </p:nvSpPr>
        <p:spPr>
          <a:xfrm>
            <a:off x="1417834" y="2048061"/>
            <a:ext cx="4222678" cy="7879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rtlCol="0" anchor="ctr" anchorCtr="0"/>
          <a:lstStyle/>
          <a:p>
            <a:pPr algn="ctr"/>
            <a:r>
              <a:rPr kumimoji="1" lang="ja-JP" altLang="en-US" sz="2800" b="1" spc="1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労働</a:t>
            </a:r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361C578D-D89C-4074-A8ED-3C9971F9C589}"/>
              </a:ext>
            </a:extLst>
          </p:cNvPr>
          <p:cNvSpPr txBox="1">
            <a:spLocks/>
          </p:cNvSpPr>
          <p:nvPr/>
        </p:nvSpPr>
        <p:spPr>
          <a:xfrm>
            <a:off x="6551490" y="2989779"/>
            <a:ext cx="4222676" cy="319589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lIns="288000" tIns="180000" rIns="72000" bIns="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ja-JP" altLang="en-US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小休止のこと</a:t>
            </a:r>
            <a:endParaRPr lang="en-US" altLang="ja-JP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サービスを用いて</a:t>
            </a:r>
            <a:r>
              <a:rPr lang="en-US" altLang="ja-JP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/>
            </a:r>
            <a:br>
              <a:rPr lang="en-US" altLang="ja-JP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介護から離れる時間を作る</a:t>
            </a:r>
            <a:r>
              <a:rPr lang="ja-JP" altLang="en-US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ことで、</a:t>
            </a:r>
            <a:r>
              <a:rPr lang="en-US" altLang="ja-JP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/>
            </a:r>
            <a:br>
              <a:rPr lang="en-US" altLang="ja-JP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介護者のケアとなる</a:t>
            </a:r>
            <a:endParaRPr lang="en-US" altLang="ja-JP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28276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グループ化 6"/>
          <p:cNvGrpSpPr/>
          <p:nvPr/>
        </p:nvGrpSpPr>
        <p:grpSpPr>
          <a:xfrm>
            <a:off x="9319078" y="2783988"/>
            <a:ext cx="2473834" cy="1960426"/>
            <a:chOff x="8076781" y="847843"/>
            <a:chExt cx="3246460" cy="2572705"/>
          </a:xfrm>
        </p:grpSpPr>
        <p:pic>
          <p:nvPicPr>
            <p:cNvPr id="51" name="図 50">
              <a:extLst>
                <a:ext uri="{FF2B5EF4-FFF2-40B4-BE49-F238E27FC236}">
                  <a16:creationId xmlns:a16="http://schemas.microsoft.com/office/drawing/2014/main" id="{3BB932A3-B729-43C8-A0A1-50541ED196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03262" y="1465317"/>
              <a:ext cx="1519979" cy="1903685"/>
            </a:xfrm>
            <a:prstGeom prst="rect">
              <a:avLst/>
            </a:prstGeom>
          </p:spPr>
        </p:pic>
        <p:pic>
          <p:nvPicPr>
            <p:cNvPr id="53" name="図 52">
              <a:extLst>
                <a:ext uri="{FF2B5EF4-FFF2-40B4-BE49-F238E27FC236}">
                  <a16:creationId xmlns:a16="http://schemas.microsoft.com/office/drawing/2014/main" id="{3BB932A3-B729-43C8-A0A1-50541ED196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6781" y="1516864"/>
              <a:ext cx="1519980" cy="1903684"/>
            </a:xfrm>
            <a:prstGeom prst="rect">
              <a:avLst/>
            </a:prstGeom>
          </p:spPr>
        </p:pic>
        <p:pic>
          <p:nvPicPr>
            <p:cNvPr id="54" name="図 53">
              <a:extLst>
                <a:ext uri="{FF2B5EF4-FFF2-40B4-BE49-F238E27FC236}">
                  <a16:creationId xmlns:a16="http://schemas.microsoft.com/office/drawing/2014/main" id="{2F9F95D8-E8CE-40D0-AC63-5EAB51D561E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69186" y="847843"/>
              <a:ext cx="1305727" cy="2033021"/>
            </a:xfrm>
            <a:prstGeom prst="rect">
              <a:avLst/>
            </a:prstGeom>
          </p:spPr>
        </p:pic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ソフト的アプローチ</a:t>
            </a: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3BB932A3-B729-43C8-A0A1-50541ED196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883" y="2915532"/>
            <a:ext cx="1519980" cy="1903684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2F9F95D8-E8CE-40D0-AC63-5EAB51D561E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1980" y="2711393"/>
            <a:ext cx="1305727" cy="2033021"/>
          </a:xfrm>
          <a:prstGeom prst="rect">
            <a:avLst/>
          </a:prstGeom>
        </p:spPr>
      </p:pic>
      <p:sp>
        <p:nvSpPr>
          <p:cNvPr id="36" name="矢印: 右 35">
            <a:extLst>
              <a:ext uri="{FF2B5EF4-FFF2-40B4-BE49-F238E27FC236}">
                <a16:creationId xmlns:a16="http://schemas.microsoft.com/office/drawing/2014/main" id="{7C21AED5-08FE-44B0-AE6B-57FDC23E9D0D}"/>
              </a:ext>
            </a:extLst>
          </p:cNvPr>
          <p:cNvSpPr/>
          <p:nvPr/>
        </p:nvSpPr>
        <p:spPr>
          <a:xfrm>
            <a:off x="5301138" y="3721192"/>
            <a:ext cx="1677300" cy="1209001"/>
          </a:xfrm>
          <a:prstGeom prst="rightArrow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rtlCol="0" anchor="ctr"/>
          <a:lstStyle/>
          <a:p>
            <a:pPr algn="ctr"/>
            <a:r>
              <a:rPr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介護</a:t>
            </a:r>
            <a:endParaRPr kumimoji="1" lang="ja-JP" altLang="en-US" sz="2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38" name="グループ化 37">
            <a:extLst>
              <a:ext uri="{FF2B5EF4-FFF2-40B4-BE49-F238E27FC236}">
                <a16:creationId xmlns:a16="http://schemas.microsoft.com/office/drawing/2014/main" id="{1BA671A9-A3C6-4D27-B3C9-F13CAC8F4D90}"/>
              </a:ext>
            </a:extLst>
          </p:cNvPr>
          <p:cNvGrpSpPr/>
          <p:nvPr/>
        </p:nvGrpSpPr>
        <p:grpSpPr>
          <a:xfrm>
            <a:off x="724852" y="3024417"/>
            <a:ext cx="1840392" cy="1719997"/>
            <a:chOff x="1656396" y="2371849"/>
            <a:chExt cx="2529774" cy="2364280"/>
          </a:xfrm>
        </p:grpSpPr>
        <p:pic>
          <p:nvPicPr>
            <p:cNvPr id="39" name="図 38">
              <a:extLst>
                <a:ext uri="{FF2B5EF4-FFF2-40B4-BE49-F238E27FC236}">
                  <a16:creationId xmlns:a16="http://schemas.microsoft.com/office/drawing/2014/main" id="{AE4D11EE-4D0C-469D-83C6-181D92A9E56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2972" y="2371849"/>
              <a:ext cx="1443198" cy="1951668"/>
            </a:xfrm>
            <a:prstGeom prst="rect">
              <a:avLst/>
            </a:prstGeom>
          </p:spPr>
        </p:pic>
        <p:pic>
          <p:nvPicPr>
            <p:cNvPr id="40" name="図 39">
              <a:extLst>
                <a:ext uri="{FF2B5EF4-FFF2-40B4-BE49-F238E27FC236}">
                  <a16:creationId xmlns:a16="http://schemas.microsoft.com/office/drawing/2014/main" id="{7D1B0DA1-6913-470A-810E-785FDECADE7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6396" y="2762795"/>
              <a:ext cx="1520725" cy="1973334"/>
            </a:xfrm>
            <a:prstGeom prst="rect">
              <a:avLst/>
            </a:prstGeom>
          </p:spPr>
        </p:pic>
      </p:grpSp>
      <p:sp>
        <p:nvSpPr>
          <p:cNvPr id="6" name="正方形/長方形 5"/>
          <p:cNvSpPr/>
          <p:nvPr/>
        </p:nvSpPr>
        <p:spPr>
          <a:xfrm>
            <a:off x="2573644" y="4932008"/>
            <a:ext cx="2396390" cy="69960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介護者</a:t>
            </a:r>
          </a:p>
        </p:txBody>
      </p:sp>
      <p:sp>
        <p:nvSpPr>
          <p:cNvPr id="50" name="正方形/長方形 49"/>
          <p:cNvSpPr/>
          <p:nvPr/>
        </p:nvSpPr>
        <p:spPr>
          <a:xfrm>
            <a:off x="7347214" y="4932008"/>
            <a:ext cx="1755257" cy="69960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要介護者</a:t>
            </a:r>
          </a:p>
        </p:txBody>
      </p:sp>
      <p:sp>
        <p:nvSpPr>
          <p:cNvPr id="55" name="正方形/長方形 54"/>
          <p:cNvSpPr/>
          <p:nvPr/>
        </p:nvSpPr>
        <p:spPr>
          <a:xfrm>
            <a:off x="685244" y="4930193"/>
            <a:ext cx="1755257" cy="69960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介護士</a:t>
            </a:r>
            <a:endParaRPr kumimoji="1" lang="ja-JP" altLang="en-US" sz="2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6" name="正方形/長方形 55"/>
          <p:cNvSpPr/>
          <p:nvPr/>
        </p:nvSpPr>
        <p:spPr>
          <a:xfrm>
            <a:off x="9332250" y="4930193"/>
            <a:ext cx="2460662" cy="69960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他の要介護者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552102" y="1678193"/>
            <a:ext cx="4591679" cy="4378363"/>
          </a:xfrm>
          <a:prstGeom prst="rect">
            <a:avLst/>
          </a:prstGeom>
          <a:noFill/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370613" y="1843399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職場のネットワーク</a:t>
            </a:r>
          </a:p>
        </p:txBody>
      </p:sp>
      <p:sp>
        <p:nvSpPr>
          <p:cNvPr id="57" name="正方形/長方形 56"/>
          <p:cNvSpPr/>
          <p:nvPr/>
        </p:nvSpPr>
        <p:spPr>
          <a:xfrm>
            <a:off x="7135796" y="1678193"/>
            <a:ext cx="4861512" cy="4378363"/>
          </a:xfrm>
          <a:prstGeom prst="rect">
            <a:avLst/>
          </a:prstGeom>
          <a:noFill/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7756260" y="1847733"/>
            <a:ext cx="35702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要介護者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のネットワーク</a:t>
            </a:r>
          </a:p>
        </p:txBody>
      </p:sp>
      <p:sp>
        <p:nvSpPr>
          <p:cNvPr id="60" name="正方形/長方形 59"/>
          <p:cNvSpPr/>
          <p:nvPr/>
        </p:nvSpPr>
        <p:spPr>
          <a:xfrm>
            <a:off x="2573644" y="4930193"/>
            <a:ext cx="2396390" cy="69960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介護アシスタント</a:t>
            </a:r>
            <a:endParaRPr kumimoji="1" lang="ja-JP" altLang="en-US" sz="2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255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6" grpId="0" animBg="1"/>
      <p:bldP spid="8" grpId="0" animBg="1"/>
      <p:bldP spid="9" grpId="0"/>
      <p:bldP spid="57" grpId="0" animBg="1"/>
      <p:bldP spid="59" grpId="0"/>
      <p:bldP spid="6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計画敷地の概要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CEC711C6-850E-45CE-B053-78AC9DB054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5" t="5019" r="4967" b="5587"/>
          <a:stretch/>
        </p:blipFill>
        <p:spPr>
          <a:xfrm>
            <a:off x="1130157" y="2160750"/>
            <a:ext cx="3996647" cy="3585681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7DE4413B-52C1-4E75-8DBC-8B429859ABE5}"/>
              </a:ext>
            </a:extLst>
          </p:cNvPr>
          <p:cNvSpPr/>
          <p:nvPr/>
        </p:nvSpPr>
        <p:spPr>
          <a:xfrm>
            <a:off x="2106201" y="3768655"/>
            <a:ext cx="2167847" cy="36987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2BA733D8-96DC-41D8-A3AF-9575DE794D4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6" t="16428" r="4538" b="15294"/>
          <a:stretch/>
        </p:blipFill>
        <p:spPr>
          <a:xfrm>
            <a:off x="5438775" y="3337100"/>
            <a:ext cx="5800726" cy="123297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楕円 2"/>
          <p:cNvSpPr/>
          <p:nvPr/>
        </p:nvSpPr>
        <p:spPr>
          <a:xfrm>
            <a:off x="2019004" y="4228703"/>
            <a:ext cx="174394" cy="174394"/>
          </a:xfrm>
          <a:prstGeom prst="ellipse">
            <a:avLst/>
          </a:prstGeom>
          <a:solidFill>
            <a:schemeClr val="accent2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398425" y="4495800"/>
            <a:ext cx="1308608" cy="560832"/>
          </a:xfrm>
          <a:prstGeom prst="rect">
            <a:avLst/>
          </a:prstGeom>
          <a:solidFill>
            <a:srgbClr val="26262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白良浜</a:t>
            </a:r>
          </a:p>
        </p:txBody>
      </p:sp>
      <p:cxnSp>
        <p:nvCxnSpPr>
          <p:cNvPr id="25" name="直線コネクタ 24"/>
          <p:cNvCxnSpPr>
            <a:stCxn id="5" idx="3"/>
            <a:endCxn id="3" idx="3"/>
          </p:cNvCxnSpPr>
          <p:nvPr/>
        </p:nvCxnSpPr>
        <p:spPr>
          <a:xfrm flipV="1">
            <a:off x="1707033" y="4377558"/>
            <a:ext cx="337510" cy="398658"/>
          </a:xfrm>
          <a:prstGeom prst="line">
            <a:avLst/>
          </a:prstGeom>
          <a:ln w="38100">
            <a:solidFill>
              <a:srgbClr val="262626">
                <a:alpha val="40000"/>
              </a:srgb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楕円 38"/>
          <p:cNvSpPr/>
          <p:nvPr/>
        </p:nvSpPr>
        <p:spPr>
          <a:xfrm>
            <a:off x="2519432" y="3864769"/>
            <a:ext cx="174394" cy="174394"/>
          </a:xfrm>
          <a:prstGeom prst="ellipse">
            <a:avLst/>
          </a:prstGeom>
          <a:solidFill>
            <a:schemeClr val="accent2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正方形/長方形 39"/>
          <p:cNvSpPr/>
          <p:nvPr/>
        </p:nvSpPr>
        <p:spPr>
          <a:xfrm>
            <a:off x="3447485" y="2617880"/>
            <a:ext cx="1308608" cy="560832"/>
          </a:xfrm>
          <a:prstGeom prst="rect">
            <a:avLst/>
          </a:prstGeom>
          <a:solidFill>
            <a:srgbClr val="26262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銀座通り</a:t>
            </a:r>
          </a:p>
        </p:txBody>
      </p:sp>
      <p:cxnSp>
        <p:nvCxnSpPr>
          <p:cNvPr id="41" name="直線コネクタ 40"/>
          <p:cNvCxnSpPr>
            <a:stCxn id="40" idx="1"/>
            <a:endCxn id="39" idx="7"/>
          </p:cNvCxnSpPr>
          <p:nvPr/>
        </p:nvCxnSpPr>
        <p:spPr>
          <a:xfrm flipH="1">
            <a:off x="2668287" y="2898296"/>
            <a:ext cx="779198" cy="992012"/>
          </a:xfrm>
          <a:prstGeom prst="line">
            <a:avLst/>
          </a:prstGeom>
          <a:ln w="38100">
            <a:solidFill>
              <a:srgbClr val="262626">
                <a:alpha val="40000"/>
              </a:srgb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楕円 44"/>
          <p:cNvSpPr/>
          <p:nvPr/>
        </p:nvSpPr>
        <p:spPr>
          <a:xfrm>
            <a:off x="2980821" y="3886392"/>
            <a:ext cx="174394" cy="174394"/>
          </a:xfrm>
          <a:prstGeom prst="ellipse">
            <a:avLst/>
          </a:prstGeom>
          <a:solidFill>
            <a:schemeClr val="accent2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正方形/長方形 45"/>
          <p:cNvSpPr/>
          <p:nvPr/>
        </p:nvSpPr>
        <p:spPr>
          <a:xfrm>
            <a:off x="3826953" y="4495800"/>
            <a:ext cx="1286379" cy="560832"/>
          </a:xfrm>
          <a:prstGeom prst="rect">
            <a:avLst/>
          </a:prstGeom>
          <a:solidFill>
            <a:srgbClr val="26262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足湯横丁</a:t>
            </a:r>
          </a:p>
        </p:txBody>
      </p:sp>
      <p:cxnSp>
        <p:nvCxnSpPr>
          <p:cNvPr id="47" name="直線コネクタ 46"/>
          <p:cNvCxnSpPr>
            <a:stCxn id="46" idx="1"/>
            <a:endCxn id="45" idx="4"/>
          </p:cNvCxnSpPr>
          <p:nvPr/>
        </p:nvCxnSpPr>
        <p:spPr>
          <a:xfrm flipH="1" flipV="1">
            <a:off x="3068018" y="4060786"/>
            <a:ext cx="758935" cy="715430"/>
          </a:xfrm>
          <a:prstGeom prst="line">
            <a:avLst/>
          </a:prstGeom>
          <a:ln w="38100">
            <a:solidFill>
              <a:srgbClr val="262626">
                <a:alpha val="40000"/>
              </a:srgb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楕円 55"/>
          <p:cNvSpPr/>
          <p:nvPr/>
        </p:nvSpPr>
        <p:spPr>
          <a:xfrm>
            <a:off x="2004711" y="3502402"/>
            <a:ext cx="174394" cy="174394"/>
          </a:xfrm>
          <a:prstGeom prst="ellipse">
            <a:avLst/>
          </a:prstGeom>
          <a:solidFill>
            <a:schemeClr val="accent2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正方形/長方形 56"/>
          <p:cNvSpPr/>
          <p:nvPr/>
        </p:nvSpPr>
        <p:spPr>
          <a:xfrm>
            <a:off x="424332" y="2587098"/>
            <a:ext cx="1308608" cy="560832"/>
          </a:xfrm>
          <a:prstGeom prst="rect">
            <a:avLst/>
          </a:prstGeom>
          <a:solidFill>
            <a:srgbClr val="26262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温泉</a:t>
            </a:r>
          </a:p>
        </p:txBody>
      </p:sp>
      <p:cxnSp>
        <p:nvCxnSpPr>
          <p:cNvPr id="58" name="直線コネクタ 57"/>
          <p:cNvCxnSpPr>
            <a:stCxn id="57" idx="3"/>
            <a:endCxn id="56" idx="1"/>
          </p:cNvCxnSpPr>
          <p:nvPr/>
        </p:nvCxnSpPr>
        <p:spPr>
          <a:xfrm>
            <a:off x="1732940" y="2867514"/>
            <a:ext cx="297310" cy="660427"/>
          </a:xfrm>
          <a:prstGeom prst="line">
            <a:avLst/>
          </a:prstGeom>
          <a:ln w="38100">
            <a:solidFill>
              <a:srgbClr val="262626">
                <a:alpha val="40000"/>
              </a:srgb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楕円 68"/>
          <p:cNvSpPr/>
          <p:nvPr/>
        </p:nvSpPr>
        <p:spPr>
          <a:xfrm>
            <a:off x="2534222" y="4625912"/>
            <a:ext cx="174394" cy="174394"/>
          </a:xfrm>
          <a:prstGeom prst="ellipse">
            <a:avLst/>
          </a:prstGeom>
          <a:solidFill>
            <a:schemeClr val="accent2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正方形/長方形 69"/>
          <p:cNvSpPr/>
          <p:nvPr/>
        </p:nvSpPr>
        <p:spPr>
          <a:xfrm>
            <a:off x="3120586" y="5636493"/>
            <a:ext cx="1286379" cy="560832"/>
          </a:xfrm>
          <a:prstGeom prst="rect">
            <a:avLst/>
          </a:prstGeom>
          <a:solidFill>
            <a:srgbClr val="26262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遊園地</a:t>
            </a:r>
          </a:p>
        </p:txBody>
      </p:sp>
      <p:cxnSp>
        <p:nvCxnSpPr>
          <p:cNvPr id="71" name="直線コネクタ 70"/>
          <p:cNvCxnSpPr>
            <a:stCxn id="70" idx="1"/>
            <a:endCxn id="69" idx="4"/>
          </p:cNvCxnSpPr>
          <p:nvPr/>
        </p:nvCxnSpPr>
        <p:spPr>
          <a:xfrm flipH="1" flipV="1">
            <a:off x="2621419" y="4800306"/>
            <a:ext cx="499167" cy="1116603"/>
          </a:xfrm>
          <a:prstGeom prst="line">
            <a:avLst/>
          </a:prstGeom>
          <a:ln w="38100">
            <a:solidFill>
              <a:srgbClr val="262626">
                <a:alpha val="40000"/>
              </a:srgb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6" name="グループ化 75"/>
          <p:cNvGrpSpPr/>
          <p:nvPr/>
        </p:nvGrpSpPr>
        <p:grpSpPr>
          <a:xfrm>
            <a:off x="8796113" y="4901229"/>
            <a:ext cx="2443388" cy="461665"/>
            <a:chOff x="6351521" y="5358607"/>
            <a:chExt cx="2443388" cy="461665"/>
          </a:xfrm>
        </p:grpSpPr>
        <p:sp>
          <p:nvSpPr>
            <p:cNvPr id="74" name="正方形/長方形 73"/>
            <p:cNvSpPr/>
            <p:nvPr/>
          </p:nvSpPr>
          <p:spPr>
            <a:xfrm>
              <a:off x="6351521" y="5383214"/>
              <a:ext cx="792480" cy="322813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" name="テキスト ボックス 74"/>
            <p:cNvSpPr txBox="1"/>
            <p:nvPr/>
          </p:nvSpPr>
          <p:spPr>
            <a:xfrm>
              <a:off x="7071360" y="5358607"/>
              <a:ext cx="17235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4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：計画敷地</a:t>
              </a:r>
              <a:endPara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53272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計画敷地の概要</a:t>
            </a:r>
          </a:p>
        </p:txBody>
      </p:sp>
      <p:graphicFrame>
        <p:nvGraphicFramePr>
          <p:cNvPr id="4" name="グラフ 3">
            <a:extLst>
              <a:ext uri="{FF2B5EF4-FFF2-40B4-BE49-F238E27FC236}">
                <a16:creationId xmlns:a16="http://schemas.microsoft.com/office/drawing/2014/main" id="{20F7307B-28EB-44B0-9560-DE824BD0AA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82469947"/>
              </p:ext>
            </p:extLst>
          </p:nvPr>
        </p:nvGraphicFramePr>
        <p:xfrm>
          <a:off x="-119065" y="2261412"/>
          <a:ext cx="6454777" cy="43031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グラフ 4">
            <a:extLst>
              <a:ext uri="{FF2B5EF4-FFF2-40B4-BE49-F238E27FC236}">
                <a16:creationId xmlns:a16="http://schemas.microsoft.com/office/drawing/2014/main" id="{8A9FBB73-0A65-470E-BA49-6C8831F97D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39392559"/>
              </p:ext>
            </p:extLst>
          </p:nvPr>
        </p:nvGraphicFramePr>
        <p:xfrm>
          <a:off x="5738812" y="2261414"/>
          <a:ext cx="6454775" cy="4303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78115D5A-7E2F-451D-A106-DC2DFF8911CE}"/>
              </a:ext>
            </a:extLst>
          </p:cNvPr>
          <p:cNvSpPr/>
          <p:nvPr/>
        </p:nvSpPr>
        <p:spPr>
          <a:xfrm>
            <a:off x="6335712" y="1551397"/>
            <a:ext cx="5257800" cy="62217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rtlCol="0" anchor="ctr"/>
          <a:lstStyle/>
          <a:p>
            <a:pPr algn="ctr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ja-JP" altLang="en-US" sz="16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平成</a:t>
            </a:r>
            <a:r>
              <a:rPr lang="en-US" altLang="ja-JP" sz="16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27</a:t>
            </a:r>
            <a:r>
              <a:rPr lang="ja-JP" altLang="en-US" sz="16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年度 </a:t>
            </a:r>
            <a:r>
              <a:rPr lang="ja-JP" altLang="en-US" sz="2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全国</a:t>
            </a:r>
            <a:r>
              <a:rPr lang="ja-JP" altLang="en-US" sz="16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年少・生産・老年人口割合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14AA1F76-98C5-43AB-9FED-8AB3A11D2E29}"/>
              </a:ext>
            </a:extLst>
          </p:cNvPr>
          <p:cNvSpPr/>
          <p:nvPr/>
        </p:nvSpPr>
        <p:spPr>
          <a:xfrm>
            <a:off x="477836" y="1559907"/>
            <a:ext cx="5257800" cy="62217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rtlCol="0" anchor="ctr"/>
          <a:lstStyle/>
          <a:p>
            <a:pPr algn="ctr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ja-JP" altLang="en-US" sz="16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平成</a:t>
            </a:r>
            <a:r>
              <a:rPr lang="en-US" altLang="ja-JP" sz="16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27</a:t>
            </a:r>
            <a:r>
              <a:rPr lang="ja-JP" altLang="en-US" sz="16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年度 </a:t>
            </a:r>
            <a:r>
              <a:rPr lang="ja-JP" altLang="en-US" sz="2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白浜町</a:t>
            </a:r>
            <a:r>
              <a:rPr lang="ja-JP" altLang="en-US" sz="16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年少・生産・老年人口割合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44E5A6A-8CFC-4820-8487-10155A7C6976}"/>
              </a:ext>
            </a:extLst>
          </p:cNvPr>
          <p:cNvSpPr txBox="1"/>
          <p:nvPr/>
        </p:nvSpPr>
        <p:spPr>
          <a:xfrm>
            <a:off x="7342596" y="6477946"/>
            <a:ext cx="48494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100" dirty="0"/>
              <a:t>出典：統計ラボ</a:t>
            </a:r>
            <a:r>
              <a:rPr lang="en-US" altLang="ja-JP" sz="1100" dirty="0"/>
              <a:t>(</a:t>
            </a:r>
            <a:r>
              <a:rPr lang="en-US" altLang="ja-JP" sz="1100" dirty="0">
                <a:hlinkClick r:id="rId5"/>
              </a:rPr>
              <a:t>https://ecitizen.jp/</a:t>
            </a:r>
            <a:r>
              <a:rPr lang="en-US" altLang="ja-JP" sz="1100" dirty="0"/>
              <a:t>)</a:t>
            </a:r>
            <a:r>
              <a:rPr lang="ja-JP" altLang="en-US" sz="1100" dirty="0"/>
              <a:t>、</a:t>
            </a:r>
            <a:r>
              <a:rPr lang="en-US" altLang="ja-JP" sz="1100" dirty="0"/>
              <a:t>e-stat(</a:t>
            </a:r>
            <a:r>
              <a:rPr lang="en-US" altLang="ja-JP" sz="1100" dirty="0">
                <a:hlinkClick r:id="rId6"/>
              </a:rPr>
              <a:t>https://www.e-stat.go.jp/</a:t>
            </a:r>
            <a:r>
              <a:rPr lang="en-US" altLang="ja-JP" sz="1100" dirty="0"/>
              <a:t>)</a:t>
            </a:r>
            <a:endParaRPr kumimoji="1" lang="ja-JP" altLang="en-US" sz="1100" dirty="0"/>
          </a:p>
        </p:txBody>
      </p:sp>
    </p:spTree>
    <p:extLst>
      <p:ext uri="{BB962C8B-B14F-4D97-AF65-F5344CB8AC3E}">
        <p14:creationId xmlns:p14="http://schemas.microsoft.com/office/powerpoint/2010/main" val="2009648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計画敷地の概要</a:t>
            </a:r>
          </a:p>
        </p:txBody>
      </p: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1E12ADA5-165A-442E-89AE-ADFAA047BDB2}"/>
              </a:ext>
            </a:extLst>
          </p:cNvPr>
          <p:cNvGrpSpPr/>
          <p:nvPr/>
        </p:nvGrpSpPr>
        <p:grpSpPr>
          <a:xfrm>
            <a:off x="1493850" y="1719027"/>
            <a:ext cx="4808131" cy="3584276"/>
            <a:chOff x="1444485" y="1304014"/>
            <a:chExt cx="6289494" cy="4688575"/>
          </a:xfrm>
        </p:grpSpPr>
        <p:grpSp>
          <p:nvGrpSpPr>
            <p:cNvPr id="4" name="グループ化 3">
              <a:extLst>
                <a:ext uri="{FF2B5EF4-FFF2-40B4-BE49-F238E27FC236}">
                  <a16:creationId xmlns:a16="http://schemas.microsoft.com/office/drawing/2014/main" id="{8456BA80-B970-4242-8F37-11E10909ED19}"/>
                </a:ext>
              </a:extLst>
            </p:cNvPr>
            <p:cNvGrpSpPr/>
            <p:nvPr/>
          </p:nvGrpSpPr>
          <p:grpSpPr>
            <a:xfrm>
              <a:off x="5411136" y="3958435"/>
              <a:ext cx="2322843" cy="2034154"/>
              <a:chOff x="1435085" y="3531202"/>
              <a:chExt cx="938578" cy="821929"/>
            </a:xfrm>
          </p:grpSpPr>
          <p:pic>
            <p:nvPicPr>
              <p:cNvPr id="5" name="図 4">
                <a:extLst>
                  <a:ext uri="{FF2B5EF4-FFF2-40B4-BE49-F238E27FC236}">
                    <a16:creationId xmlns:a16="http://schemas.microsoft.com/office/drawing/2014/main" id="{354D56C6-9C6C-4B1B-8A2D-902A8136BA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35085" y="3863530"/>
                <a:ext cx="505533" cy="409206"/>
              </a:xfrm>
              <a:prstGeom prst="rect">
                <a:avLst/>
              </a:prstGeom>
            </p:spPr>
          </p:pic>
          <p:pic>
            <p:nvPicPr>
              <p:cNvPr id="6" name="図 5">
                <a:extLst>
                  <a:ext uri="{FF2B5EF4-FFF2-40B4-BE49-F238E27FC236}">
                    <a16:creationId xmlns:a16="http://schemas.microsoft.com/office/drawing/2014/main" id="{172359A0-9026-40E7-8238-96039918E4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78873" y="3943925"/>
                <a:ext cx="494790" cy="409206"/>
              </a:xfrm>
              <a:prstGeom prst="rect">
                <a:avLst/>
              </a:prstGeom>
            </p:spPr>
          </p:pic>
          <p:pic>
            <p:nvPicPr>
              <p:cNvPr id="7" name="図 6">
                <a:extLst>
                  <a:ext uri="{FF2B5EF4-FFF2-40B4-BE49-F238E27FC236}">
                    <a16:creationId xmlns:a16="http://schemas.microsoft.com/office/drawing/2014/main" id="{835E03B1-5DEB-4789-BB53-73D32F6ADC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81732" y="3531202"/>
                <a:ext cx="494790" cy="409206"/>
              </a:xfrm>
              <a:prstGeom prst="rect">
                <a:avLst/>
              </a:prstGeom>
            </p:spPr>
          </p:pic>
        </p:grpSp>
        <p:grpSp>
          <p:nvGrpSpPr>
            <p:cNvPr id="8" name="グループ化 7">
              <a:extLst>
                <a:ext uri="{FF2B5EF4-FFF2-40B4-BE49-F238E27FC236}">
                  <a16:creationId xmlns:a16="http://schemas.microsoft.com/office/drawing/2014/main" id="{5E8CCD8D-A465-4DFF-B3DB-3D276CD7BF19}"/>
                </a:ext>
              </a:extLst>
            </p:cNvPr>
            <p:cNvGrpSpPr/>
            <p:nvPr/>
          </p:nvGrpSpPr>
          <p:grpSpPr>
            <a:xfrm>
              <a:off x="1901535" y="3641842"/>
              <a:ext cx="2425926" cy="2003376"/>
              <a:chOff x="3341650" y="4972707"/>
              <a:chExt cx="980230" cy="809493"/>
            </a:xfrm>
          </p:grpSpPr>
          <p:pic>
            <p:nvPicPr>
              <p:cNvPr id="9" name="図 8">
                <a:extLst>
                  <a:ext uri="{FF2B5EF4-FFF2-40B4-BE49-F238E27FC236}">
                    <a16:creationId xmlns:a16="http://schemas.microsoft.com/office/drawing/2014/main" id="{4C66C092-2684-45D8-9063-2738AE5417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27090" y="4972707"/>
                <a:ext cx="494790" cy="409206"/>
              </a:xfrm>
              <a:prstGeom prst="rect">
                <a:avLst/>
              </a:prstGeom>
            </p:spPr>
          </p:pic>
          <p:pic>
            <p:nvPicPr>
              <p:cNvPr id="10" name="図 9">
                <a:extLst>
                  <a:ext uri="{FF2B5EF4-FFF2-40B4-BE49-F238E27FC236}">
                    <a16:creationId xmlns:a16="http://schemas.microsoft.com/office/drawing/2014/main" id="{255CE29F-6AE7-4489-BEA3-6B3702FCAA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41650" y="5032796"/>
                <a:ext cx="505533" cy="409206"/>
              </a:xfrm>
              <a:prstGeom prst="rect">
                <a:avLst/>
              </a:prstGeom>
            </p:spPr>
          </p:pic>
          <p:pic>
            <p:nvPicPr>
              <p:cNvPr id="11" name="図 10">
                <a:extLst>
                  <a:ext uri="{FF2B5EF4-FFF2-40B4-BE49-F238E27FC236}">
                    <a16:creationId xmlns:a16="http://schemas.microsoft.com/office/drawing/2014/main" id="{B9A5AA64-FCF6-496C-93D7-987CE61F4F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29103" y="5372994"/>
                <a:ext cx="505533" cy="409206"/>
              </a:xfrm>
              <a:prstGeom prst="rect">
                <a:avLst/>
              </a:prstGeom>
            </p:spPr>
          </p:pic>
        </p:grpSp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AB32C85C-5150-429D-B8A8-FF8BA577C941}"/>
                </a:ext>
              </a:extLst>
            </p:cNvPr>
            <p:cNvGrpSpPr/>
            <p:nvPr/>
          </p:nvGrpSpPr>
          <p:grpSpPr>
            <a:xfrm>
              <a:off x="3828661" y="1585444"/>
              <a:ext cx="2970273" cy="2192877"/>
              <a:chOff x="3614800" y="3460926"/>
              <a:chExt cx="1200181" cy="886063"/>
            </a:xfrm>
          </p:grpSpPr>
          <p:pic>
            <p:nvPicPr>
              <p:cNvPr id="13" name="図 12">
                <a:extLst>
                  <a:ext uri="{FF2B5EF4-FFF2-40B4-BE49-F238E27FC236}">
                    <a16:creationId xmlns:a16="http://schemas.microsoft.com/office/drawing/2014/main" id="{274B3BEC-F6E0-43F9-921A-866ED6949D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09448" y="3764483"/>
                <a:ext cx="505533" cy="409206"/>
              </a:xfrm>
              <a:prstGeom prst="rect">
                <a:avLst/>
              </a:prstGeom>
            </p:spPr>
          </p:pic>
          <p:pic>
            <p:nvPicPr>
              <p:cNvPr id="14" name="図 13">
                <a:extLst>
                  <a:ext uri="{FF2B5EF4-FFF2-40B4-BE49-F238E27FC236}">
                    <a16:creationId xmlns:a16="http://schemas.microsoft.com/office/drawing/2014/main" id="{6F2AFE71-7527-4783-8C95-07FBE4CD9A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21739" y="3460926"/>
                <a:ext cx="505533" cy="409206"/>
              </a:xfrm>
              <a:prstGeom prst="rect">
                <a:avLst/>
              </a:prstGeom>
            </p:spPr>
          </p:pic>
          <p:pic>
            <p:nvPicPr>
              <p:cNvPr id="15" name="図 14">
                <a:extLst>
                  <a:ext uri="{FF2B5EF4-FFF2-40B4-BE49-F238E27FC236}">
                    <a16:creationId xmlns:a16="http://schemas.microsoft.com/office/drawing/2014/main" id="{1C29609C-908B-4FD2-AB12-B68FD1CE7A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14800" y="3597958"/>
                <a:ext cx="494790" cy="409206"/>
              </a:xfrm>
              <a:prstGeom prst="rect">
                <a:avLst/>
              </a:prstGeom>
            </p:spPr>
          </p:pic>
          <p:pic>
            <p:nvPicPr>
              <p:cNvPr id="16" name="図 15">
                <a:extLst>
                  <a:ext uri="{FF2B5EF4-FFF2-40B4-BE49-F238E27FC236}">
                    <a16:creationId xmlns:a16="http://schemas.microsoft.com/office/drawing/2014/main" id="{BF504A9C-D085-41BF-81F3-1A44C0B3F2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27595" y="3937783"/>
                <a:ext cx="494790" cy="409206"/>
              </a:xfrm>
              <a:prstGeom prst="rect">
                <a:avLst/>
              </a:prstGeom>
            </p:spPr>
          </p:pic>
        </p:grpSp>
        <p:sp>
          <p:nvSpPr>
            <p:cNvPr id="17" name="乗算記号 16">
              <a:extLst>
                <a:ext uri="{FF2B5EF4-FFF2-40B4-BE49-F238E27FC236}">
                  <a16:creationId xmlns:a16="http://schemas.microsoft.com/office/drawing/2014/main" id="{09C38524-CCEC-4C2F-968B-B918F688710E}"/>
                </a:ext>
              </a:extLst>
            </p:cNvPr>
            <p:cNvSpPr/>
            <p:nvPr/>
          </p:nvSpPr>
          <p:spPr>
            <a:xfrm>
              <a:off x="1444485" y="1304014"/>
              <a:ext cx="1790522" cy="1790522"/>
            </a:xfrm>
            <a:prstGeom prst="mathMultiply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pic>
        <p:nvPicPr>
          <p:cNvPr id="19" name="図 18">
            <a:extLst>
              <a:ext uri="{FF2B5EF4-FFF2-40B4-BE49-F238E27FC236}">
                <a16:creationId xmlns:a16="http://schemas.microsoft.com/office/drawing/2014/main" id="{FAD12A13-BF73-4CBF-B5E9-AA87035A735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5" t="5019" r="4967" b="5587"/>
          <a:stretch/>
        </p:blipFill>
        <p:spPr>
          <a:xfrm>
            <a:off x="7141606" y="1827071"/>
            <a:ext cx="3996647" cy="3585681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20" name="楕円 19">
            <a:extLst>
              <a:ext uri="{FF2B5EF4-FFF2-40B4-BE49-F238E27FC236}">
                <a16:creationId xmlns:a16="http://schemas.microsoft.com/office/drawing/2014/main" id="{658F6F89-3872-4634-B35A-E81C5853E797}"/>
              </a:ext>
            </a:extLst>
          </p:cNvPr>
          <p:cNvSpPr/>
          <p:nvPr/>
        </p:nvSpPr>
        <p:spPr>
          <a:xfrm>
            <a:off x="8564475" y="2101030"/>
            <a:ext cx="1804305" cy="958998"/>
          </a:xfrm>
          <a:prstGeom prst="ellipse">
            <a:avLst/>
          </a:prstGeom>
          <a:solidFill>
            <a:srgbClr val="3483CA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自治会区</a:t>
            </a:r>
          </a:p>
        </p:txBody>
      </p:sp>
      <p:sp>
        <p:nvSpPr>
          <p:cNvPr id="21" name="楕円 20">
            <a:extLst>
              <a:ext uri="{FF2B5EF4-FFF2-40B4-BE49-F238E27FC236}">
                <a16:creationId xmlns:a16="http://schemas.microsoft.com/office/drawing/2014/main" id="{ED54B52F-872F-4C17-A9F9-B1B3EDF9F653}"/>
              </a:ext>
            </a:extLst>
          </p:cNvPr>
          <p:cNvSpPr/>
          <p:nvPr/>
        </p:nvSpPr>
        <p:spPr>
          <a:xfrm>
            <a:off x="8335018" y="3979505"/>
            <a:ext cx="1745557" cy="878422"/>
          </a:xfrm>
          <a:prstGeom prst="ellipse">
            <a:avLst/>
          </a:prstGeom>
          <a:solidFill>
            <a:srgbClr val="3483CA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自治会区</a:t>
            </a:r>
          </a:p>
        </p:txBody>
      </p:sp>
      <p:sp>
        <p:nvSpPr>
          <p:cNvPr id="30" name="矢印: 右カーブ 29">
            <a:extLst>
              <a:ext uri="{FF2B5EF4-FFF2-40B4-BE49-F238E27FC236}">
                <a16:creationId xmlns:a16="http://schemas.microsoft.com/office/drawing/2014/main" id="{8F26A982-E827-43B0-9F03-08334B24C4F0}"/>
              </a:ext>
            </a:extLst>
          </p:cNvPr>
          <p:cNvSpPr/>
          <p:nvPr/>
        </p:nvSpPr>
        <p:spPr>
          <a:xfrm>
            <a:off x="8082107" y="2577228"/>
            <a:ext cx="557613" cy="979112"/>
          </a:xfrm>
          <a:prstGeom prst="curvedRightArrow">
            <a:avLst/>
          </a:prstGeom>
          <a:solidFill>
            <a:srgbClr val="5B9BD5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1" name="矢印: 右カーブ 30">
            <a:extLst>
              <a:ext uri="{FF2B5EF4-FFF2-40B4-BE49-F238E27FC236}">
                <a16:creationId xmlns:a16="http://schemas.microsoft.com/office/drawing/2014/main" id="{64EC107F-DBB5-4BA2-925D-81C92C1E3CD4}"/>
              </a:ext>
            </a:extLst>
          </p:cNvPr>
          <p:cNvSpPr/>
          <p:nvPr/>
        </p:nvSpPr>
        <p:spPr>
          <a:xfrm rot="10800000">
            <a:off x="9915353" y="3477381"/>
            <a:ext cx="588940" cy="979112"/>
          </a:xfrm>
          <a:prstGeom prst="curvedRightArrow">
            <a:avLst/>
          </a:prstGeom>
          <a:solidFill>
            <a:srgbClr val="5B9BD5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3" name="楕円 22">
            <a:extLst>
              <a:ext uri="{FF2B5EF4-FFF2-40B4-BE49-F238E27FC236}">
                <a16:creationId xmlns:a16="http://schemas.microsoft.com/office/drawing/2014/main" id="{ED54B52F-872F-4C17-A9F9-B1B3EDF9F653}"/>
              </a:ext>
            </a:extLst>
          </p:cNvPr>
          <p:cNvSpPr/>
          <p:nvPr/>
        </p:nvSpPr>
        <p:spPr>
          <a:xfrm>
            <a:off x="6853636" y="4734331"/>
            <a:ext cx="1745557" cy="878422"/>
          </a:xfrm>
          <a:prstGeom prst="ellipse">
            <a:avLst/>
          </a:prstGeom>
          <a:solidFill>
            <a:srgbClr val="3483CA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自治会区</a:t>
            </a:r>
          </a:p>
        </p:txBody>
      </p:sp>
      <p:sp>
        <p:nvSpPr>
          <p:cNvPr id="24" name="矢印: 右カーブ 30">
            <a:extLst>
              <a:ext uri="{FF2B5EF4-FFF2-40B4-BE49-F238E27FC236}">
                <a16:creationId xmlns:a16="http://schemas.microsoft.com/office/drawing/2014/main" id="{64EC107F-DBB5-4BA2-925D-81C92C1E3CD4}"/>
              </a:ext>
            </a:extLst>
          </p:cNvPr>
          <p:cNvSpPr/>
          <p:nvPr/>
        </p:nvSpPr>
        <p:spPr>
          <a:xfrm rot="12251365" flipH="1">
            <a:off x="7546287" y="3654855"/>
            <a:ext cx="512676" cy="1148455"/>
          </a:xfrm>
          <a:prstGeom prst="curvedRightArrow">
            <a:avLst>
              <a:gd name="adj1" fmla="val 25000"/>
              <a:gd name="adj2" fmla="val 51286"/>
              <a:gd name="adj3" fmla="val 25000"/>
            </a:avLst>
          </a:prstGeom>
          <a:solidFill>
            <a:srgbClr val="5B9BD5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1868144" y="5738586"/>
            <a:ext cx="8636149" cy="87034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スケールメリット</a:t>
            </a:r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を活かした計画が必要</a:t>
            </a:r>
          </a:p>
        </p:txBody>
      </p:sp>
      <p:sp>
        <p:nvSpPr>
          <p:cNvPr id="26" name="正方形/長方形 25"/>
          <p:cNvSpPr/>
          <p:nvPr/>
        </p:nvSpPr>
        <p:spPr>
          <a:xfrm>
            <a:off x="6717888" y="4394109"/>
            <a:ext cx="404688" cy="12186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正方形/長方形 28"/>
          <p:cNvSpPr/>
          <p:nvPr/>
        </p:nvSpPr>
        <p:spPr>
          <a:xfrm rot="5400000">
            <a:off x="7705402" y="4727888"/>
            <a:ext cx="218250" cy="16150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楕円 31">
            <a:extLst>
              <a:ext uri="{FF2B5EF4-FFF2-40B4-BE49-F238E27FC236}">
                <a16:creationId xmlns:a16="http://schemas.microsoft.com/office/drawing/2014/main" id="{ED54B52F-872F-4C17-A9F9-B1B3EDF9F653}"/>
              </a:ext>
            </a:extLst>
          </p:cNvPr>
          <p:cNvSpPr/>
          <p:nvPr/>
        </p:nvSpPr>
        <p:spPr>
          <a:xfrm>
            <a:off x="9693604" y="4718120"/>
            <a:ext cx="1745557" cy="878422"/>
          </a:xfrm>
          <a:prstGeom prst="ellipse">
            <a:avLst/>
          </a:prstGeom>
          <a:solidFill>
            <a:srgbClr val="3483CA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自治会区</a:t>
            </a:r>
          </a:p>
        </p:txBody>
      </p:sp>
      <p:sp>
        <p:nvSpPr>
          <p:cNvPr id="33" name="正方形/長方形 32"/>
          <p:cNvSpPr/>
          <p:nvPr/>
        </p:nvSpPr>
        <p:spPr>
          <a:xfrm>
            <a:off x="11151456" y="4394108"/>
            <a:ext cx="404688" cy="12186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正方形/長方形 33"/>
          <p:cNvSpPr/>
          <p:nvPr/>
        </p:nvSpPr>
        <p:spPr>
          <a:xfrm rot="5400000">
            <a:off x="10488156" y="4539309"/>
            <a:ext cx="218250" cy="19921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矢印: 右カーブ 30">
            <a:extLst>
              <a:ext uri="{FF2B5EF4-FFF2-40B4-BE49-F238E27FC236}">
                <a16:creationId xmlns:a16="http://schemas.microsoft.com/office/drawing/2014/main" id="{64EC107F-DBB5-4BA2-925D-81C92C1E3CD4}"/>
              </a:ext>
            </a:extLst>
          </p:cNvPr>
          <p:cNvSpPr/>
          <p:nvPr/>
        </p:nvSpPr>
        <p:spPr>
          <a:xfrm rot="9966826">
            <a:off x="10314628" y="3276962"/>
            <a:ext cx="604010" cy="1529964"/>
          </a:xfrm>
          <a:prstGeom prst="curvedRightArrow">
            <a:avLst/>
          </a:prstGeom>
          <a:solidFill>
            <a:srgbClr val="5B9BD5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614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3786</TotalTime>
  <Words>1017</Words>
  <Application>Microsoft Office PowerPoint</Application>
  <PresentationFormat>ワイド画面</PresentationFormat>
  <Paragraphs>196</Paragraphs>
  <Slides>19</Slides>
  <Notes>19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19</vt:i4>
      </vt:variant>
    </vt:vector>
  </HeadingPairs>
  <TitlesOfParts>
    <vt:vector size="24" baseType="lpstr">
      <vt:lpstr>メイリオ</vt:lpstr>
      <vt:lpstr>游ゴシック</vt:lpstr>
      <vt:lpstr>游ゴシック Light</vt:lpstr>
      <vt:lpstr>Arial</vt:lpstr>
      <vt:lpstr>Office テーマ</vt:lpstr>
      <vt:lpstr>波間の休息</vt:lpstr>
      <vt:lpstr>老老介護の概要</vt:lpstr>
      <vt:lpstr>老老介護の概要</vt:lpstr>
      <vt:lpstr>ソフト的アプローチ</vt:lpstr>
      <vt:lpstr>ソフト的アプローチ</vt:lpstr>
      <vt:lpstr>ソフト的アプローチ</vt:lpstr>
      <vt:lpstr>計画敷地の概要</vt:lpstr>
      <vt:lpstr>計画敷地の概要</vt:lpstr>
      <vt:lpstr>計画敷地の概要</vt:lpstr>
      <vt:lpstr>建築アプローチ・ダイアグラム</vt:lpstr>
      <vt:lpstr>建築アプローチ・ダイアグラム</vt:lpstr>
      <vt:lpstr>建築アプローチ・ダイアグラム</vt:lpstr>
      <vt:lpstr>建築アプローチ・ダイアグラム</vt:lpstr>
      <vt:lpstr>建築アプローチ・ダイアグラム</vt:lpstr>
      <vt:lpstr>建築アプローチ・ダイアグラム</vt:lpstr>
      <vt:lpstr>建築アプローチ・ダイアグラム</vt:lpstr>
      <vt:lpstr>建築アプローチ</vt:lpstr>
      <vt:lpstr>建築アプローチ</vt:lpstr>
      <vt:lpstr>まとめ</vt:lpstr>
    </vt:vector>
  </TitlesOfParts>
  <Company>福井工業大学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波間の休息</dc:title>
  <dc:creator>ap</dc:creator>
  <cp:lastModifiedBy>ap</cp:lastModifiedBy>
  <cp:revision>132</cp:revision>
  <dcterms:created xsi:type="dcterms:W3CDTF">2019-12-05T01:01:18Z</dcterms:created>
  <dcterms:modified xsi:type="dcterms:W3CDTF">2019-12-09T23:30:16Z</dcterms:modified>
</cp:coreProperties>
</file>